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092622-62B3-4C1B-875A-9D915D58D3EA}" type="doc">
      <dgm:prSet loTypeId="urn:microsoft.com/office/officeart/2005/8/layout/gear1" loCatId="relationship" qsTypeId="urn:microsoft.com/office/officeart/2005/8/quickstyle/simple1" qsCatId="simple" csTypeId="urn:microsoft.com/office/officeart/2005/8/colors/colorful5" csCatId="colorful" phldr="1"/>
      <dgm:spPr/>
    </dgm:pt>
    <dgm:pt modelId="{2CC06574-2D1B-47DA-A6D1-6A21C09A7D68}">
      <dgm:prSet phldrT="[Texte]"/>
      <dgm:spPr/>
      <dgm:t>
        <a:bodyPr/>
        <a:lstStyle/>
        <a:p>
          <a:r>
            <a:rPr lang="en-GB" dirty="0" smtClean="0"/>
            <a:t>AUDIENCE</a:t>
          </a:r>
          <a:endParaRPr lang="en-GB" dirty="0"/>
        </a:p>
      </dgm:t>
    </dgm:pt>
    <dgm:pt modelId="{73F21739-AB84-465D-8332-3CF1920C5349}" type="parTrans" cxnId="{8CDCF4C9-513A-4215-9AB4-CC730410B53D}">
      <dgm:prSet/>
      <dgm:spPr/>
      <dgm:t>
        <a:bodyPr/>
        <a:lstStyle/>
        <a:p>
          <a:endParaRPr lang="en-GB"/>
        </a:p>
      </dgm:t>
    </dgm:pt>
    <dgm:pt modelId="{6F2E2688-68BF-4461-94AC-06CEAC614725}" type="sibTrans" cxnId="{8CDCF4C9-513A-4215-9AB4-CC730410B53D}">
      <dgm:prSet/>
      <dgm:spPr/>
      <dgm:t>
        <a:bodyPr/>
        <a:lstStyle/>
        <a:p>
          <a:endParaRPr lang="en-GB"/>
        </a:p>
      </dgm:t>
    </dgm:pt>
    <dgm:pt modelId="{419A94B9-7D4F-4BD1-9897-CD45037D9C42}">
      <dgm:prSet phldrT="[Texte]"/>
      <dgm:spPr/>
      <dgm:t>
        <a:bodyPr/>
        <a:lstStyle/>
        <a:p>
          <a:r>
            <a:rPr lang="en-GB" dirty="0" smtClean="0"/>
            <a:t>ORATOR</a:t>
          </a:r>
          <a:endParaRPr lang="en-GB" dirty="0"/>
        </a:p>
      </dgm:t>
    </dgm:pt>
    <dgm:pt modelId="{DBFC0350-C69F-4124-B5C7-B8884BDF81DC}" type="parTrans" cxnId="{C6C33C6F-D1AC-4668-912A-6C28622A25A0}">
      <dgm:prSet/>
      <dgm:spPr/>
      <dgm:t>
        <a:bodyPr/>
        <a:lstStyle/>
        <a:p>
          <a:endParaRPr lang="en-GB"/>
        </a:p>
      </dgm:t>
    </dgm:pt>
    <dgm:pt modelId="{7552B537-3850-4C00-8B1F-CC3476CD7F82}" type="sibTrans" cxnId="{C6C33C6F-D1AC-4668-912A-6C28622A25A0}">
      <dgm:prSet/>
      <dgm:spPr/>
      <dgm:t>
        <a:bodyPr/>
        <a:lstStyle/>
        <a:p>
          <a:endParaRPr lang="en-GB"/>
        </a:p>
      </dgm:t>
    </dgm:pt>
    <dgm:pt modelId="{D58D79C8-AB6E-4FD4-AF89-66C90D9A2891}">
      <dgm:prSet phldrT="[Texte]"/>
      <dgm:spPr/>
      <dgm:t>
        <a:bodyPr/>
        <a:lstStyle/>
        <a:p>
          <a:r>
            <a:rPr lang="en-GB" dirty="0" smtClean="0"/>
            <a:t>PURPOSE</a:t>
          </a:r>
          <a:endParaRPr lang="en-GB" dirty="0"/>
        </a:p>
      </dgm:t>
    </dgm:pt>
    <dgm:pt modelId="{B728D36D-6ECD-46EA-B8A4-F8C4B8340285}" type="parTrans" cxnId="{78AA1B05-03BD-4CEA-83C6-F610B0B3FDEB}">
      <dgm:prSet/>
      <dgm:spPr/>
      <dgm:t>
        <a:bodyPr/>
        <a:lstStyle/>
        <a:p>
          <a:endParaRPr lang="en-GB"/>
        </a:p>
      </dgm:t>
    </dgm:pt>
    <dgm:pt modelId="{11A3612B-5510-4789-8F1C-6A8AA92EBB2E}" type="sibTrans" cxnId="{78AA1B05-03BD-4CEA-83C6-F610B0B3FDEB}">
      <dgm:prSet/>
      <dgm:spPr/>
      <dgm:t>
        <a:bodyPr/>
        <a:lstStyle/>
        <a:p>
          <a:endParaRPr lang="en-GB"/>
        </a:p>
      </dgm:t>
    </dgm:pt>
    <dgm:pt modelId="{D07A47A9-7803-473C-B44F-933AF925A013}" type="pres">
      <dgm:prSet presAssocID="{0A092622-62B3-4C1B-875A-9D915D58D3EA}" presName="composite" presStyleCnt="0">
        <dgm:presLayoutVars>
          <dgm:chMax val="3"/>
          <dgm:animLvl val="lvl"/>
          <dgm:resizeHandles val="exact"/>
        </dgm:presLayoutVars>
      </dgm:prSet>
      <dgm:spPr/>
    </dgm:pt>
    <dgm:pt modelId="{75DB0060-4B3A-4ED5-AEB9-530717284F39}" type="pres">
      <dgm:prSet presAssocID="{2CC06574-2D1B-47DA-A6D1-6A21C09A7D68}" presName="gear1" presStyleLbl="node1" presStyleIdx="0" presStyleCnt="3">
        <dgm:presLayoutVars>
          <dgm:chMax val="1"/>
          <dgm:bulletEnabled val="1"/>
        </dgm:presLayoutVars>
      </dgm:prSet>
      <dgm:spPr/>
      <dgm:t>
        <a:bodyPr/>
        <a:lstStyle/>
        <a:p>
          <a:endParaRPr lang="en-GB"/>
        </a:p>
      </dgm:t>
    </dgm:pt>
    <dgm:pt modelId="{67D98BE2-3865-4291-B0DF-D4BDB8464D6B}" type="pres">
      <dgm:prSet presAssocID="{2CC06574-2D1B-47DA-A6D1-6A21C09A7D68}" presName="gear1srcNode" presStyleLbl="node1" presStyleIdx="0" presStyleCnt="3"/>
      <dgm:spPr/>
      <dgm:t>
        <a:bodyPr/>
        <a:lstStyle/>
        <a:p>
          <a:endParaRPr lang="en-GB"/>
        </a:p>
      </dgm:t>
    </dgm:pt>
    <dgm:pt modelId="{B88392EE-7AA1-42BD-A459-B943142A46BC}" type="pres">
      <dgm:prSet presAssocID="{2CC06574-2D1B-47DA-A6D1-6A21C09A7D68}" presName="gear1dstNode" presStyleLbl="node1" presStyleIdx="0" presStyleCnt="3"/>
      <dgm:spPr/>
      <dgm:t>
        <a:bodyPr/>
        <a:lstStyle/>
        <a:p>
          <a:endParaRPr lang="en-GB"/>
        </a:p>
      </dgm:t>
    </dgm:pt>
    <dgm:pt modelId="{F2CCE3D9-B69E-4E36-AC10-D2FDF9610618}" type="pres">
      <dgm:prSet presAssocID="{419A94B9-7D4F-4BD1-9897-CD45037D9C42}" presName="gear2" presStyleLbl="node1" presStyleIdx="1" presStyleCnt="3">
        <dgm:presLayoutVars>
          <dgm:chMax val="1"/>
          <dgm:bulletEnabled val="1"/>
        </dgm:presLayoutVars>
      </dgm:prSet>
      <dgm:spPr/>
      <dgm:t>
        <a:bodyPr/>
        <a:lstStyle/>
        <a:p>
          <a:endParaRPr lang="en-GB"/>
        </a:p>
      </dgm:t>
    </dgm:pt>
    <dgm:pt modelId="{53BFC4A6-5C9E-4CC3-A22F-C45443C4EE34}" type="pres">
      <dgm:prSet presAssocID="{419A94B9-7D4F-4BD1-9897-CD45037D9C42}" presName="gear2srcNode" presStyleLbl="node1" presStyleIdx="1" presStyleCnt="3"/>
      <dgm:spPr/>
      <dgm:t>
        <a:bodyPr/>
        <a:lstStyle/>
        <a:p>
          <a:endParaRPr lang="en-GB"/>
        </a:p>
      </dgm:t>
    </dgm:pt>
    <dgm:pt modelId="{993AA873-084A-4ADA-AC9A-8872E37CF7C1}" type="pres">
      <dgm:prSet presAssocID="{419A94B9-7D4F-4BD1-9897-CD45037D9C42}" presName="gear2dstNode" presStyleLbl="node1" presStyleIdx="1" presStyleCnt="3"/>
      <dgm:spPr/>
      <dgm:t>
        <a:bodyPr/>
        <a:lstStyle/>
        <a:p>
          <a:endParaRPr lang="en-GB"/>
        </a:p>
      </dgm:t>
    </dgm:pt>
    <dgm:pt modelId="{0EF6C1B8-006E-456E-AE49-D2A5F2720E81}" type="pres">
      <dgm:prSet presAssocID="{D58D79C8-AB6E-4FD4-AF89-66C90D9A2891}" presName="gear3" presStyleLbl="node1" presStyleIdx="2" presStyleCnt="3"/>
      <dgm:spPr/>
      <dgm:t>
        <a:bodyPr/>
        <a:lstStyle/>
        <a:p>
          <a:endParaRPr lang="en-GB"/>
        </a:p>
      </dgm:t>
    </dgm:pt>
    <dgm:pt modelId="{1B0264AC-8C17-4A67-BD71-4B51E93E19B8}" type="pres">
      <dgm:prSet presAssocID="{D58D79C8-AB6E-4FD4-AF89-66C90D9A2891}" presName="gear3tx" presStyleLbl="node1" presStyleIdx="2" presStyleCnt="3">
        <dgm:presLayoutVars>
          <dgm:chMax val="1"/>
          <dgm:bulletEnabled val="1"/>
        </dgm:presLayoutVars>
      </dgm:prSet>
      <dgm:spPr/>
      <dgm:t>
        <a:bodyPr/>
        <a:lstStyle/>
        <a:p>
          <a:endParaRPr lang="en-GB"/>
        </a:p>
      </dgm:t>
    </dgm:pt>
    <dgm:pt modelId="{C5758060-2DA8-4434-B5F0-3DB674721866}" type="pres">
      <dgm:prSet presAssocID="{D58D79C8-AB6E-4FD4-AF89-66C90D9A2891}" presName="gear3srcNode" presStyleLbl="node1" presStyleIdx="2" presStyleCnt="3"/>
      <dgm:spPr/>
      <dgm:t>
        <a:bodyPr/>
        <a:lstStyle/>
        <a:p>
          <a:endParaRPr lang="en-GB"/>
        </a:p>
      </dgm:t>
    </dgm:pt>
    <dgm:pt modelId="{E85267AE-880D-480C-9F9C-DEEE8F99D88E}" type="pres">
      <dgm:prSet presAssocID="{D58D79C8-AB6E-4FD4-AF89-66C90D9A2891}" presName="gear3dstNode" presStyleLbl="node1" presStyleIdx="2" presStyleCnt="3"/>
      <dgm:spPr/>
      <dgm:t>
        <a:bodyPr/>
        <a:lstStyle/>
        <a:p>
          <a:endParaRPr lang="en-GB"/>
        </a:p>
      </dgm:t>
    </dgm:pt>
    <dgm:pt modelId="{C2E422A8-F9EC-472A-B3EB-CA8C763B7483}" type="pres">
      <dgm:prSet presAssocID="{6F2E2688-68BF-4461-94AC-06CEAC614725}" presName="connector1" presStyleLbl="sibTrans2D1" presStyleIdx="0" presStyleCnt="3"/>
      <dgm:spPr/>
      <dgm:t>
        <a:bodyPr/>
        <a:lstStyle/>
        <a:p>
          <a:endParaRPr lang="en-GB"/>
        </a:p>
      </dgm:t>
    </dgm:pt>
    <dgm:pt modelId="{CE8AC102-CCA5-4915-B71D-C30BE8AB5FB5}" type="pres">
      <dgm:prSet presAssocID="{7552B537-3850-4C00-8B1F-CC3476CD7F82}" presName="connector2" presStyleLbl="sibTrans2D1" presStyleIdx="1" presStyleCnt="3"/>
      <dgm:spPr/>
      <dgm:t>
        <a:bodyPr/>
        <a:lstStyle/>
        <a:p>
          <a:endParaRPr lang="en-GB"/>
        </a:p>
      </dgm:t>
    </dgm:pt>
    <dgm:pt modelId="{1A8F9850-4FE1-4142-9E56-D4D034A912B5}" type="pres">
      <dgm:prSet presAssocID="{11A3612B-5510-4789-8F1C-6A8AA92EBB2E}" presName="connector3" presStyleLbl="sibTrans2D1" presStyleIdx="2" presStyleCnt="3"/>
      <dgm:spPr/>
      <dgm:t>
        <a:bodyPr/>
        <a:lstStyle/>
        <a:p>
          <a:endParaRPr lang="en-GB"/>
        </a:p>
      </dgm:t>
    </dgm:pt>
  </dgm:ptLst>
  <dgm:cxnLst>
    <dgm:cxn modelId="{BBE3B5B0-30B6-4D99-B3E4-F9DFA0C33632}" type="presOf" srcId="{2CC06574-2D1B-47DA-A6D1-6A21C09A7D68}" destId="{75DB0060-4B3A-4ED5-AEB9-530717284F39}" srcOrd="0" destOrd="0" presId="urn:microsoft.com/office/officeart/2005/8/layout/gear1"/>
    <dgm:cxn modelId="{46A9EEEA-CF54-4692-9220-F8F86AE2AE3B}" type="presOf" srcId="{419A94B9-7D4F-4BD1-9897-CD45037D9C42}" destId="{993AA873-084A-4ADA-AC9A-8872E37CF7C1}" srcOrd="2" destOrd="0" presId="urn:microsoft.com/office/officeart/2005/8/layout/gear1"/>
    <dgm:cxn modelId="{C6C33C6F-D1AC-4668-912A-6C28622A25A0}" srcId="{0A092622-62B3-4C1B-875A-9D915D58D3EA}" destId="{419A94B9-7D4F-4BD1-9897-CD45037D9C42}" srcOrd="1" destOrd="0" parTransId="{DBFC0350-C69F-4124-B5C7-B8884BDF81DC}" sibTransId="{7552B537-3850-4C00-8B1F-CC3476CD7F82}"/>
    <dgm:cxn modelId="{B51D5D93-4B17-4888-9CB0-9DD1357AF7F6}" type="presOf" srcId="{2CC06574-2D1B-47DA-A6D1-6A21C09A7D68}" destId="{B88392EE-7AA1-42BD-A459-B943142A46BC}" srcOrd="2" destOrd="0" presId="urn:microsoft.com/office/officeart/2005/8/layout/gear1"/>
    <dgm:cxn modelId="{78AA1B05-03BD-4CEA-83C6-F610B0B3FDEB}" srcId="{0A092622-62B3-4C1B-875A-9D915D58D3EA}" destId="{D58D79C8-AB6E-4FD4-AF89-66C90D9A2891}" srcOrd="2" destOrd="0" parTransId="{B728D36D-6ECD-46EA-B8A4-F8C4B8340285}" sibTransId="{11A3612B-5510-4789-8F1C-6A8AA92EBB2E}"/>
    <dgm:cxn modelId="{079F8F97-F00F-49CB-95B5-4C56F9AAB0C2}" type="presOf" srcId="{11A3612B-5510-4789-8F1C-6A8AA92EBB2E}" destId="{1A8F9850-4FE1-4142-9E56-D4D034A912B5}" srcOrd="0" destOrd="0" presId="urn:microsoft.com/office/officeart/2005/8/layout/gear1"/>
    <dgm:cxn modelId="{5783973C-683C-4643-B3A3-0B81C247BADB}" type="presOf" srcId="{6F2E2688-68BF-4461-94AC-06CEAC614725}" destId="{C2E422A8-F9EC-472A-B3EB-CA8C763B7483}" srcOrd="0" destOrd="0" presId="urn:microsoft.com/office/officeart/2005/8/layout/gear1"/>
    <dgm:cxn modelId="{D80992C3-EBF9-45E3-B785-1E4B886DBB98}" type="presOf" srcId="{419A94B9-7D4F-4BD1-9897-CD45037D9C42}" destId="{53BFC4A6-5C9E-4CC3-A22F-C45443C4EE34}" srcOrd="1" destOrd="0" presId="urn:microsoft.com/office/officeart/2005/8/layout/gear1"/>
    <dgm:cxn modelId="{431F6576-0C12-400D-AAB5-C790D0042F28}" type="presOf" srcId="{2CC06574-2D1B-47DA-A6D1-6A21C09A7D68}" destId="{67D98BE2-3865-4291-B0DF-D4BDB8464D6B}" srcOrd="1" destOrd="0" presId="urn:microsoft.com/office/officeart/2005/8/layout/gear1"/>
    <dgm:cxn modelId="{39329843-1767-4975-A094-2A2C9B1FF659}" type="presOf" srcId="{419A94B9-7D4F-4BD1-9897-CD45037D9C42}" destId="{F2CCE3D9-B69E-4E36-AC10-D2FDF9610618}" srcOrd="0" destOrd="0" presId="urn:microsoft.com/office/officeart/2005/8/layout/gear1"/>
    <dgm:cxn modelId="{63E3D071-E288-40BB-ABA9-CCD70AAC5D9B}" type="presOf" srcId="{D58D79C8-AB6E-4FD4-AF89-66C90D9A2891}" destId="{0EF6C1B8-006E-456E-AE49-D2A5F2720E81}" srcOrd="0" destOrd="0" presId="urn:microsoft.com/office/officeart/2005/8/layout/gear1"/>
    <dgm:cxn modelId="{394C98B7-0633-46EA-9EB8-57F925F7B459}" type="presOf" srcId="{D58D79C8-AB6E-4FD4-AF89-66C90D9A2891}" destId="{C5758060-2DA8-4434-B5F0-3DB674721866}" srcOrd="2" destOrd="0" presId="urn:microsoft.com/office/officeart/2005/8/layout/gear1"/>
    <dgm:cxn modelId="{8CDCF4C9-513A-4215-9AB4-CC730410B53D}" srcId="{0A092622-62B3-4C1B-875A-9D915D58D3EA}" destId="{2CC06574-2D1B-47DA-A6D1-6A21C09A7D68}" srcOrd="0" destOrd="0" parTransId="{73F21739-AB84-465D-8332-3CF1920C5349}" sibTransId="{6F2E2688-68BF-4461-94AC-06CEAC614725}"/>
    <dgm:cxn modelId="{AD359B0C-A142-4F96-A776-8221B37A2F9B}" type="presOf" srcId="{D58D79C8-AB6E-4FD4-AF89-66C90D9A2891}" destId="{1B0264AC-8C17-4A67-BD71-4B51E93E19B8}" srcOrd="1" destOrd="0" presId="urn:microsoft.com/office/officeart/2005/8/layout/gear1"/>
    <dgm:cxn modelId="{837B32B0-B934-470D-81B3-2250B112162F}" type="presOf" srcId="{0A092622-62B3-4C1B-875A-9D915D58D3EA}" destId="{D07A47A9-7803-473C-B44F-933AF925A013}" srcOrd="0" destOrd="0" presId="urn:microsoft.com/office/officeart/2005/8/layout/gear1"/>
    <dgm:cxn modelId="{2B0AAAA5-5817-4B99-A375-EEBEF2C91150}" type="presOf" srcId="{D58D79C8-AB6E-4FD4-AF89-66C90D9A2891}" destId="{E85267AE-880D-480C-9F9C-DEEE8F99D88E}" srcOrd="3" destOrd="0" presId="urn:microsoft.com/office/officeart/2005/8/layout/gear1"/>
    <dgm:cxn modelId="{FD19CA83-7914-4614-A9C7-116A8D4A221A}" type="presOf" srcId="{7552B537-3850-4C00-8B1F-CC3476CD7F82}" destId="{CE8AC102-CCA5-4915-B71D-C30BE8AB5FB5}" srcOrd="0" destOrd="0" presId="urn:microsoft.com/office/officeart/2005/8/layout/gear1"/>
    <dgm:cxn modelId="{246EADD2-D181-4ABB-BCE1-7A812830D50D}" type="presParOf" srcId="{D07A47A9-7803-473C-B44F-933AF925A013}" destId="{75DB0060-4B3A-4ED5-AEB9-530717284F39}" srcOrd="0" destOrd="0" presId="urn:microsoft.com/office/officeart/2005/8/layout/gear1"/>
    <dgm:cxn modelId="{32B4FDE7-FEB3-457A-B525-E249C7B7E718}" type="presParOf" srcId="{D07A47A9-7803-473C-B44F-933AF925A013}" destId="{67D98BE2-3865-4291-B0DF-D4BDB8464D6B}" srcOrd="1" destOrd="0" presId="urn:microsoft.com/office/officeart/2005/8/layout/gear1"/>
    <dgm:cxn modelId="{CD7B5CF3-4946-4291-8F29-922E14FB0D0B}" type="presParOf" srcId="{D07A47A9-7803-473C-B44F-933AF925A013}" destId="{B88392EE-7AA1-42BD-A459-B943142A46BC}" srcOrd="2" destOrd="0" presId="urn:microsoft.com/office/officeart/2005/8/layout/gear1"/>
    <dgm:cxn modelId="{E590B8E1-58E3-4512-9941-F38FB1E40E55}" type="presParOf" srcId="{D07A47A9-7803-473C-B44F-933AF925A013}" destId="{F2CCE3D9-B69E-4E36-AC10-D2FDF9610618}" srcOrd="3" destOrd="0" presId="urn:microsoft.com/office/officeart/2005/8/layout/gear1"/>
    <dgm:cxn modelId="{0AEA9593-7035-45AF-B94F-CC00D30D4180}" type="presParOf" srcId="{D07A47A9-7803-473C-B44F-933AF925A013}" destId="{53BFC4A6-5C9E-4CC3-A22F-C45443C4EE34}" srcOrd="4" destOrd="0" presId="urn:microsoft.com/office/officeart/2005/8/layout/gear1"/>
    <dgm:cxn modelId="{4696DB0C-015A-468B-9AAE-9FB13E362E7E}" type="presParOf" srcId="{D07A47A9-7803-473C-B44F-933AF925A013}" destId="{993AA873-084A-4ADA-AC9A-8872E37CF7C1}" srcOrd="5" destOrd="0" presId="urn:microsoft.com/office/officeart/2005/8/layout/gear1"/>
    <dgm:cxn modelId="{7DD890A7-B03C-4F17-B211-EBE412C9931D}" type="presParOf" srcId="{D07A47A9-7803-473C-B44F-933AF925A013}" destId="{0EF6C1B8-006E-456E-AE49-D2A5F2720E81}" srcOrd="6" destOrd="0" presId="urn:microsoft.com/office/officeart/2005/8/layout/gear1"/>
    <dgm:cxn modelId="{6419F6F0-9A5E-4DBD-98DF-41BF5B8BC762}" type="presParOf" srcId="{D07A47A9-7803-473C-B44F-933AF925A013}" destId="{1B0264AC-8C17-4A67-BD71-4B51E93E19B8}" srcOrd="7" destOrd="0" presId="urn:microsoft.com/office/officeart/2005/8/layout/gear1"/>
    <dgm:cxn modelId="{42B9AA4F-9D71-411A-8896-8ED6B8DFE1CC}" type="presParOf" srcId="{D07A47A9-7803-473C-B44F-933AF925A013}" destId="{C5758060-2DA8-4434-B5F0-3DB674721866}" srcOrd="8" destOrd="0" presId="urn:microsoft.com/office/officeart/2005/8/layout/gear1"/>
    <dgm:cxn modelId="{7508A512-5080-4D9A-9D96-16DAD554E5A0}" type="presParOf" srcId="{D07A47A9-7803-473C-B44F-933AF925A013}" destId="{E85267AE-880D-480C-9F9C-DEEE8F99D88E}" srcOrd="9" destOrd="0" presId="urn:microsoft.com/office/officeart/2005/8/layout/gear1"/>
    <dgm:cxn modelId="{55047814-41E4-46A9-91AF-C3CE52261D62}" type="presParOf" srcId="{D07A47A9-7803-473C-B44F-933AF925A013}" destId="{C2E422A8-F9EC-472A-B3EB-CA8C763B7483}" srcOrd="10" destOrd="0" presId="urn:microsoft.com/office/officeart/2005/8/layout/gear1"/>
    <dgm:cxn modelId="{BCCC9B58-A920-4139-A60F-B5F645228B1D}" type="presParOf" srcId="{D07A47A9-7803-473C-B44F-933AF925A013}" destId="{CE8AC102-CCA5-4915-B71D-C30BE8AB5FB5}" srcOrd="11" destOrd="0" presId="urn:microsoft.com/office/officeart/2005/8/layout/gear1"/>
    <dgm:cxn modelId="{915F4D6B-BA2F-4EFE-8B59-1149FC7A4A8C}" type="presParOf" srcId="{D07A47A9-7803-473C-B44F-933AF925A013}" destId="{1A8F9850-4FE1-4142-9E56-D4D034A912B5}"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08CA5A-0A7D-4C61-BA14-C3F2E93B75C4}"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GB"/>
        </a:p>
      </dgm:t>
    </dgm:pt>
    <dgm:pt modelId="{F9182B5F-1C8D-488C-9A67-2CE5D33E7284}">
      <dgm:prSet phldrT="[Texte]"/>
      <dgm:spPr/>
      <dgm:t>
        <a:bodyPr/>
        <a:lstStyle/>
        <a:p>
          <a:r>
            <a:rPr lang="en-GB" dirty="0" smtClean="0"/>
            <a:t>PHONETICS</a:t>
          </a:r>
          <a:endParaRPr lang="en-GB" dirty="0"/>
        </a:p>
      </dgm:t>
    </dgm:pt>
    <dgm:pt modelId="{30E080B3-9431-4D68-9952-922BFA6C54A6}" type="parTrans" cxnId="{239C13C6-AB88-41B3-92B1-DB4903D1252A}">
      <dgm:prSet/>
      <dgm:spPr/>
      <dgm:t>
        <a:bodyPr/>
        <a:lstStyle/>
        <a:p>
          <a:endParaRPr lang="en-GB"/>
        </a:p>
      </dgm:t>
    </dgm:pt>
    <dgm:pt modelId="{88303F19-BC76-4DF9-9EE8-035947D1134A}" type="sibTrans" cxnId="{239C13C6-AB88-41B3-92B1-DB4903D1252A}">
      <dgm:prSet/>
      <dgm:spPr/>
      <dgm:t>
        <a:bodyPr/>
        <a:lstStyle/>
        <a:p>
          <a:endParaRPr lang="en-GB"/>
        </a:p>
      </dgm:t>
    </dgm:pt>
    <dgm:pt modelId="{1FDAAB97-D081-4D64-9F8A-421010779C73}">
      <dgm:prSet phldrT="[Texte]"/>
      <dgm:spPr/>
      <dgm:t>
        <a:bodyPr/>
        <a:lstStyle/>
        <a:p>
          <a:r>
            <a:rPr lang="en-GB" dirty="0" smtClean="0"/>
            <a:t>SYNTAXES</a:t>
          </a:r>
          <a:endParaRPr lang="en-GB" dirty="0"/>
        </a:p>
      </dgm:t>
    </dgm:pt>
    <dgm:pt modelId="{50DA886F-863A-4BFA-B86A-CAB626FB3A80}" type="parTrans" cxnId="{31225D3F-4212-48C2-A8C1-239646AA2C9E}">
      <dgm:prSet/>
      <dgm:spPr/>
      <dgm:t>
        <a:bodyPr/>
        <a:lstStyle/>
        <a:p>
          <a:endParaRPr lang="en-GB"/>
        </a:p>
      </dgm:t>
    </dgm:pt>
    <dgm:pt modelId="{C1FD59F5-DB4E-410B-803D-62ECE34EC679}" type="sibTrans" cxnId="{31225D3F-4212-48C2-A8C1-239646AA2C9E}">
      <dgm:prSet/>
      <dgm:spPr/>
      <dgm:t>
        <a:bodyPr/>
        <a:lstStyle/>
        <a:p>
          <a:endParaRPr lang="en-GB"/>
        </a:p>
      </dgm:t>
    </dgm:pt>
    <dgm:pt modelId="{07F77AFB-5B8D-4994-860E-01AAFCC5096D}">
      <dgm:prSet phldrT="[Texte]"/>
      <dgm:spPr/>
      <dgm:t>
        <a:bodyPr/>
        <a:lstStyle/>
        <a:p>
          <a:r>
            <a:rPr lang="en-GB" dirty="0" smtClean="0"/>
            <a:t>SEMANTICS</a:t>
          </a:r>
          <a:endParaRPr lang="en-GB" dirty="0"/>
        </a:p>
      </dgm:t>
    </dgm:pt>
    <dgm:pt modelId="{6EF56BE4-A762-4C36-86B2-93B6187B3B41}" type="parTrans" cxnId="{D7D0E8B5-F9CD-44E7-A0E1-EA43BB6CF3E4}">
      <dgm:prSet/>
      <dgm:spPr/>
      <dgm:t>
        <a:bodyPr/>
        <a:lstStyle/>
        <a:p>
          <a:endParaRPr lang="en-GB"/>
        </a:p>
      </dgm:t>
    </dgm:pt>
    <dgm:pt modelId="{0634BC23-491F-4FED-988D-36E0A60441D6}" type="sibTrans" cxnId="{D7D0E8B5-F9CD-44E7-A0E1-EA43BB6CF3E4}">
      <dgm:prSet/>
      <dgm:spPr/>
      <dgm:t>
        <a:bodyPr/>
        <a:lstStyle/>
        <a:p>
          <a:endParaRPr lang="en-GB"/>
        </a:p>
      </dgm:t>
    </dgm:pt>
    <dgm:pt modelId="{1633362D-155C-4A4B-BDEA-C182AB347210}">
      <dgm:prSet phldrT="[Texte]"/>
      <dgm:spPr/>
      <dgm:t>
        <a:bodyPr/>
        <a:lstStyle/>
        <a:p>
          <a:r>
            <a:rPr lang="en-GB" dirty="0" smtClean="0"/>
            <a:t>PRAGMATIC </a:t>
          </a:r>
          <a:endParaRPr lang="en-GB" dirty="0"/>
        </a:p>
      </dgm:t>
    </dgm:pt>
    <dgm:pt modelId="{A94EADE2-9947-40BD-BB79-52363F5610A7}" type="parTrans" cxnId="{CCD513C2-05C9-4B26-99E3-250FA77442E1}">
      <dgm:prSet/>
      <dgm:spPr/>
      <dgm:t>
        <a:bodyPr/>
        <a:lstStyle/>
        <a:p>
          <a:endParaRPr lang="en-GB"/>
        </a:p>
      </dgm:t>
    </dgm:pt>
    <dgm:pt modelId="{276BDE62-BDDA-4AB4-9895-F191F2BE23FC}" type="sibTrans" cxnId="{CCD513C2-05C9-4B26-99E3-250FA77442E1}">
      <dgm:prSet/>
      <dgm:spPr/>
      <dgm:t>
        <a:bodyPr/>
        <a:lstStyle/>
        <a:p>
          <a:endParaRPr lang="en-GB"/>
        </a:p>
      </dgm:t>
    </dgm:pt>
    <dgm:pt modelId="{809A0714-3DCE-403C-AB38-D8CCFEA9AC0D}">
      <dgm:prSet phldrT="[Texte]"/>
      <dgm:spPr/>
      <dgm:t>
        <a:bodyPr/>
        <a:lstStyle/>
        <a:p>
          <a:r>
            <a:rPr lang="en-GB" dirty="0" smtClean="0"/>
            <a:t>MORPHOLOGY</a:t>
          </a:r>
          <a:endParaRPr lang="en-GB" dirty="0"/>
        </a:p>
      </dgm:t>
    </dgm:pt>
    <dgm:pt modelId="{03A847CF-8915-40A1-AB4F-6EE08E66322D}" type="parTrans" cxnId="{082592A7-F8BB-4CDA-8E15-3AC2939CF7FA}">
      <dgm:prSet/>
      <dgm:spPr/>
      <dgm:t>
        <a:bodyPr/>
        <a:lstStyle/>
        <a:p>
          <a:endParaRPr lang="en-GB"/>
        </a:p>
      </dgm:t>
    </dgm:pt>
    <dgm:pt modelId="{D833B77E-078B-42DE-9A64-1E60304F2786}" type="sibTrans" cxnId="{082592A7-F8BB-4CDA-8E15-3AC2939CF7FA}">
      <dgm:prSet/>
      <dgm:spPr/>
      <dgm:t>
        <a:bodyPr/>
        <a:lstStyle/>
        <a:p>
          <a:endParaRPr lang="en-GB"/>
        </a:p>
      </dgm:t>
    </dgm:pt>
    <dgm:pt modelId="{8D7F06B3-C0D4-4129-AE13-6457FD779527}" type="pres">
      <dgm:prSet presAssocID="{8008CA5A-0A7D-4C61-BA14-C3F2E93B75C4}" presName="cycle" presStyleCnt="0">
        <dgm:presLayoutVars>
          <dgm:dir/>
          <dgm:resizeHandles val="exact"/>
        </dgm:presLayoutVars>
      </dgm:prSet>
      <dgm:spPr/>
      <dgm:t>
        <a:bodyPr/>
        <a:lstStyle/>
        <a:p>
          <a:endParaRPr lang="en-GB"/>
        </a:p>
      </dgm:t>
    </dgm:pt>
    <dgm:pt modelId="{DD0314F2-DE9E-4C23-9AB0-E8E4D035A320}" type="pres">
      <dgm:prSet presAssocID="{F9182B5F-1C8D-488C-9A67-2CE5D33E7284}" presName="node" presStyleLbl="node1" presStyleIdx="0" presStyleCnt="5">
        <dgm:presLayoutVars>
          <dgm:bulletEnabled val="1"/>
        </dgm:presLayoutVars>
      </dgm:prSet>
      <dgm:spPr/>
      <dgm:t>
        <a:bodyPr/>
        <a:lstStyle/>
        <a:p>
          <a:endParaRPr lang="en-GB"/>
        </a:p>
      </dgm:t>
    </dgm:pt>
    <dgm:pt modelId="{804426DE-B96A-401E-8382-34E5446E0F5B}" type="pres">
      <dgm:prSet presAssocID="{88303F19-BC76-4DF9-9EE8-035947D1134A}" presName="sibTrans" presStyleLbl="sibTrans2D1" presStyleIdx="0" presStyleCnt="5"/>
      <dgm:spPr/>
      <dgm:t>
        <a:bodyPr/>
        <a:lstStyle/>
        <a:p>
          <a:endParaRPr lang="en-GB"/>
        </a:p>
      </dgm:t>
    </dgm:pt>
    <dgm:pt modelId="{92B5B698-DFAC-4417-82A8-94B68CE78F35}" type="pres">
      <dgm:prSet presAssocID="{88303F19-BC76-4DF9-9EE8-035947D1134A}" presName="connectorText" presStyleLbl="sibTrans2D1" presStyleIdx="0" presStyleCnt="5"/>
      <dgm:spPr/>
      <dgm:t>
        <a:bodyPr/>
        <a:lstStyle/>
        <a:p>
          <a:endParaRPr lang="en-GB"/>
        </a:p>
      </dgm:t>
    </dgm:pt>
    <dgm:pt modelId="{9FC5D7B8-3480-45ED-B84C-41C39214F7AC}" type="pres">
      <dgm:prSet presAssocID="{1FDAAB97-D081-4D64-9F8A-421010779C73}" presName="node" presStyleLbl="node1" presStyleIdx="1" presStyleCnt="5">
        <dgm:presLayoutVars>
          <dgm:bulletEnabled val="1"/>
        </dgm:presLayoutVars>
      </dgm:prSet>
      <dgm:spPr/>
      <dgm:t>
        <a:bodyPr/>
        <a:lstStyle/>
        <a:p>
          <a:endParaRPr lang="en-GB"/>
        </a:p>
      </dgm:t>
    </dgm:pt>
    <dgm:pt modelId="{D4DC114F-25F4-4BAF-9C1A-3ECBB5E879B6}" type="pres">
      <dgm:prSet presAssocID="{C1FD59F5-DB4E-410B-803D-62ECE34EC679}" presName="sibTrans" presStyleLbl="sibTrans2D1" presStyleIdx="1" presStyleCnt="5"/>
      <dgm:spPr/>
      <dgm:t>
        <a:bodyPr/>
        <a:lstStyle/>
        <a:p>
          <a:endParaRPr lang="en-GB"/>
        </a:p>
      </dgm:t>
    </dgm:pt>
    <dgm:pt modelId="{4B43EF57-D8EF-4002-B61F-D38EC918533F}" type="pres">
      <dgm:prSet presAssocID="{C1FD59F5-DB4E-410B-803D-62ECE34EC679}" presName="connectorText" presStyleLbl="sibTrans2D1" presStyleIdx="1" presStyleCnt="5"/>
      <dgm:spPr/>
      <dgm:t>
        <a:bodyPr/>
        <a:lstStyle/>
        <a:p>
          <a:endParaRPr lang="en-GB"/>
        </a:p>
      </dgm:t>
    </dgm:pt>
    <dgm:pt modelId="{CD4B7101-5AC9-4532-A746-41E1A125D424}" type="pres">
      <dgm:prSet presAssocID="{07F77AFB-5B8D-4994-860E-01AAFCC5096D}" presName="node" presStyleLbl="node1" presStyleIdx="2" presStyleCnt="5">
        <dgm:presLayoutVars>
          <dgm:bulletEnabled val="1"/>
        </dgm:presLayoutVars>
      </dgm:prSet>
      <dgm:spPr/>
      <dgm:t>
        <a:bodyPr/>
        <a:lstStyle/>
        <a:p>
          <a:endParaRPr lang="en-GB"/>
        </a:p>
      </dgm:t>
    </dgm:pt>
    <dgm:pt modelId="{901521CE-F7B9-42DA-A901-8D778C473682}" type="pres">
      <dgm:prSet presAssocID="{0634BC23-491F-4FED-988D-36E0A60441D6}" presName="sibTrans" presStyleLbl="sibTrans2D1" presStyleIdx="2" presStyleCnt="5"/>
      <dgm:spPr/>
      <dgm:t>
        <a:bodyPr/>
        <a:lstStyle/>
        <a:p>
          <a:endParaRPr lang="en-GB"/>
        </a:p>
      </dgm:t>
    </dgm:pt>
    <dgm:pt modelId="{E8A2857B-28BD-4D4E-9D3B-71A485CC4D3B}" type="pres">
      <dgm:prSet presAssocID="{0634BC23-491F-4FED-988D-36E0A60441D6}" presName="connectorText" presStyleLbl="sibTrans2D1" presStyleIdx="2" presStyleCnt="5"/>
      <dgm:spPr/>
      <dgm:t>
        <a:bodyPr/>
        <a:lstStyle/>
        <a:p>
          <a:endParaRPr lang="en-GB"/>
        </a:p>
      </dgm:t>
    </dgm:pt>
    <dgm:pt modelId="{0264A47D-49A6-422A-9712-9A4E7F082E0E}" type="pres">
      <dgm:prSet presAssocID="{1633362D-155C-4A4B-BDEA-C182AB347210}" presName="node" presStyleLbl="node1" presStyleIdx="3" presStyleCnt="5">
        <dgm:presLayoutVars>
          <dgm:bulletEnabled val="1"/>
        </dgm:presLayoutVars>
      </dgm:prSet>
      <dgm:spPr/>
      <dgm:t>
        <a:bodyPr/>
        <a:lstStyle/>
        <a:p>
          <a:endParaRPr lang="en-GB"/>
        </a:p>
      </dgm:t>
    </dgm:pt>
    <dgm:pt modelId="{EFD0C64D-99AC-4915-8F9F-5F1043A9FB92}" type="pres">
      <dgm:prSet presAssocID="{276BDE62-BDDA-4AB4-9895-F191F2BE23FC}" presName="sibTrans" presStyleLbl="sibTrans2D1" presStyleIdx="3" presStyleCnt="5"/>
      <dgm:spPr/>
      <dgm:t>
        <a:bodyPr/>
        <a:lstStyle/>
        <a:p>
          <a:endParaRPr lang="en-GB"/>
        </a:p>
      </dgm:t>
    </dgm:pt>
    <dgm:pt modelId="{410B436A-ECFA-4625-9B50-A3A8C9D931CF}" type="pres">
      <dgm:prSet presAssocID="{276BDE62-BDDA-4AB4-9895-F191F2BE23FC}" presName="connectorText" presStyleLbl="sibTrans2D1" presStyleIdx="3" presStyleCnt="5"/>
      <dgm:spPr/>
      <dgm:t>
        <a:bodyPr/>
        <a:lstStyle/>
        <a:p>
          <a:endParaRPr lang="en-GB"/>
        </a:p>
      </dgm:t>
    </dgm:pt>
    <dgm:pt modelId="{9B20823A-DBEC-4177-A07F-85659CCC2475}" type="pres">
      <dgm:prSet presAssocID="{809A0714-3DCE-403C-AB38-D8CCFEA9AC0D}" presName="node" presStyleLbl="node1" presStyleIdx="4" presStyleCnt="5">
        <dgm:presLayoutVars>
          <dgm:bulletEnabled val="1"/>
        </dgm:presLayoutVars>
      </dgm:prSet>
      <dgm:spPr/>
      <dgm:t>
        <a:bodyPr/>
        <a:lstStyle/>
        <a:p>
          <a:endParaRPr lang="en-GB"/>
        </a:p>
      </dgm:t>
    </dgm:pt>
    <dgm:pt modelId="{AEDA4F86-83C0-4DCC-874E-4F80272198D6}" type="pres">
      <dgm:prSet presAssocID="{D833B77E-078B-42DE-9A64-1E60304F2786}" presName="sibTrans" presStyleLbl="sibTrans2D1" presStyleIdx="4" presStyleCnt="5"/>
      <dgm:spPr/>
      <dgm:t>
        <a:bodyPr/>
        <a:lstStyle/>
        <a:p>
          <a:endParaRPr lang="en-GB"/>
        </a:p>
      </dgm:t>
    </dgm:pt>
    <dgm:pt modelId="{12F599F6-605D-47A3-9228-1500AEE0D77E}" type="pres">
      <dgm:prSet presAssocID="{D833B77E-078B-42DE-9A64-1E60304F2786}" presName="connectorText" presStyleLbl="sibTrans2D1" presStyleIdx="4" presStyleCnt="5"/>
      <dgm:spPr/>
      <dgm:t>
        <a:bodyPr/>
        <a:lstStyle/>
        <a:p>
          <a:endParaRPr lang="en-GB"/>
        </a:p>
      </dgm:t>
    </dgm:pt>
  </dgm:ptLst>
  <dgm:cxnLst>
    <dgm:cxn modelId="{5D6E9328-2C77-4859-8C33-AC94BD2AEB7D}" type="presOf" srcId="{C1FD59F5-DB4E-410B-803D-62ECE34EC679}" destId="{4B43EF57-D8EF-4002-B61F-D38EC918533F}" srcOrd="1" destOrd="0" presId="urn:microsoft.com/office/officeart/2005/8/layout/cycle2"/>
    <dgm:cxn modelId="{082592A7-F8BB-4CDA-8E15-3AC2939CF7FA}" srcId="{8008CA5A-0A7D-4C61-BA14-C3F2E93B75C4}" destId="{809A0714-3DCE-403C-AB38-D8CCFEA9AC0D}" srcOrd="4" destOrd="0" parTransId="{03A847CF-8915-40A1-AB4F-6EE08E66322D}" sibTransId="{D833B77E-078B-42DE-9A64-1E60304F2786}"/>
    <dgm:cxn modelId="{A9373277-73EB-4891-9BCF-6D2E0A21F7C7}" type="presOf" srcId="{276BDE62-BDDA-4AB4-9895-F191F2BE23FC}" destId="{410B436A-ECFA-4625-9B50-A3A8C9D931CF}" srcOrd="1" destOrd="0" presId="urn:microsoft.com/office/officeart/2005/8/layout/cycle2"/>
    <dgm:cxn modelId="{31225D3F-4212-48C2-A8C1-239646AA2C9E}" srcId="{8008CA5A-0A7D-4C61-BA14-C3F2E93B75C4}" destId="{1FDAAB97-D081-4D64-9F8A-421010779C73}" srcOrd="1" destOrd="0" parTransId="{50DA886F-863A-4BFA-B86A-CAB626FB3A80}" sibTransId="{C1FD59F5-DB4E-410B-803D-62ECE34EC679}"/>
    <dgm:cxn modelId="{6E54EF29-A7AE-4237-8ABE-54D99DB31FF2}" type="presOf" srcId="{1633362D-155C-4A4B-BDEA-C182AB347210}" destId="{0264A47D-49A6-422A-9712-9A4E7F082E0E}" srcOrd="0" destOrd="0" presId="urn:microsoft.com/office/officeart/2005/8/layout/cycle2"/>
    <dgm:cxn modelId="{D8375DF5-BDFC-4A98-9F6D-6DB839099307}" type="presOf" srcId="{C1FD59F5-DB4E-410B-803D-62ECE34EC679}" destId="{D4DC114F-25F4-4BAF-9C1A-3ECBB5E879B6}" srcOrd="0" destOrd="0" presId="urn:microsoft.com/office/officeart/2005/8/layout/cycle2"/>
    <dgm:cxn modelId="{FF649AC8-ACF6-4367-A061-170301CC3A04}" type="presOf" srcId="{0634BC23-491F-4FED-988D-36E0A60441D6}" destId="{E8A2857B-28BD-4D4E-9D3B-71A485CC4D3B}" srcOrd="1" destOrd="0" presId="urn:microsoft.com/office/officeart/2005/8/layout/cycle2"/>
    <dgm:cxn modelId="{8C00ACE9-AD0E-411E-BFA8-825E73B037A5}" type="presOf" srcId="{8008CA5A-0A7D-4C61-BA14-C3F2E93B75C4}" destId="{8D7F06B3-C0D4-4129-AE13-6457FD779527}" srcOrd="0" destOrd="0" presId="urn:microsoft.com/office/officeart/2005/8/layout/cycle2"/>
    <dgm:cxn modelId="{27691CB6-BF3C-44F7-82E9-104A9B214D3E}" type="presOf" srcId="{07F77AFB-5B8D-4994-860E-01AAFCC5096D}" destId="{CD4B7101-5AC9-4532-A746-41E1A125D424}" srcOrd="0" destOrd="0" presId="urn:microsoft.com/office/officeart/2005/8/layout/cycle2"/>
    <dgm:cxn modelId="{CCD513C2-05C9-4B26-99E3-250FA77442E1}" srcId="{8008CA5A-0A7D-4C61-BA14-C3F2E93B75C4}" destId="{1633362D-155C-4A4B-BDEA-C182AB347210}" srcOrd="3" destOrd="0" parTransId="{A94EADE2-9947-40BD-BB79-52363F5610A7}" sibTransId="{276BDE62-BDDA-4AB4-9895-F191F2BE23FC}"/>
    <dgm:cxn modelId="{22009477-DBAC-4536-8150-7D51003C577E}" type="presOf" srcId="{F9182B5F-1C8D-488C-9A67-2CE5D33E7284}" destId="{DD0314F2-DE9E-4C23-9AB0-E8E4D035A320}" srcOrd="0" destOrd="0" presId="urn:microsoft.com/office/officeart/2005/8/layout/cycle2"/>
    <dgm:cxn modelId="{AEC1FCCE-9812-46DB-9267-0F21CA4A3C91}" type="presOf" srcId="{88303F19-BC76-4DF9-9EE8-035947D1134A}" destId="{804426DE-B96A-401E-8382-34E5446E0F5B}" srcOrd="0" destOrd="0" presId="urn:microsoft.com/office/officeart/2005/8/layout/cycle2"/>
    <dgm:cxn modelId="{3A058C15-B526-4F79-81E5-EB795B92A62C}" type="presOf" srcId="{1FDAAB97-D081-4D64-9F8A-421010779C73}" destId="{9FC5D7B8-3480-45ED-B84C-41C39214F7AC}" srcOrd="0" destOrd="0" presId="urn:microsoft.com/office/officeart/2005/8/layout/cycle2"/>
    <dgm:cxn modelId="{07BEF722-662B-4718-BAAA-72A11C6D8E4F}" type="presOf" srcId="{809A0714-3DCE-403C-AB38-D8CCFEA9AC0D}" destId="{9B20823A-DBEC-4177-A07F-85659CCC2475}" srcOrd="0" destOrd="0" presId="urn:microsoft.com/office/officeart/2005/8/layout/cycle2"/>
    <dgm:cxn modelId="{239C13C6-AB88-41B3-92B1-DB4903D1252A}" srcId="{8008CA5A-0A7D-4C61-BA14-C3F2E93B75C4}" destId="{F9182B5F-1C8D-488C-9A67-2CE5D33E7284}" srcOrd="0" destOrd="0" parTransId="{30E080B3-9431-4D68-9952-922BFA6C54A6}" sibTransId="{88303F19-BC76-4DF9-9EE8-035947D1134A}"/>
    <dgm:cxn modelId="{D7D0E8B5-F9CD-44E7-A0E1-EA43BB6CF3E4}" srcId="{8008CA5A-0A7D-4C61-BA14-C3F2E93B75C4}" destId="{07F77AFB-5B8D-4994-860E-01AAFCC5096D}" srcOrd="2" destOrd="0" parTransId="{6EF56BE4-A762-4C36-86B2-93B6187B3B41}" sibTransId="{0634BC23-491F-4FED-988D-36E0A60441D6}"/>
    <dgm:cxn modelId="{F1C03712-E68B-4821-A3A9-C09550BF1C5C}" type="presOf" srcId="{88303F19-BC76-4DF9-9EE8-035947D1134A}" destId="{92B5B698-DFAC-4417-82A8-94B68CE78F35}" srcOrd="1" destOrd="0" presId="urn:microsoft.com/office/officeart/2005/8/layout/cycle2"/>
    <dgm:cxn modelId="{D250189D-E53F-4E34-9997-BB04D516E4D5}" type="presOf" srcId="{276BDE62-BDDA-4AB4-9895-F191F2BE23FC}" destId="{EFD0C64D-99AC-4915-8F9F-5F1043A9FB92}" srcOrd="0" destOrd="0" presId="urn:microsoft.com/office/officeart/2005/8/layout/cycle2"/>
    <dgm:cxn modelId="{7F640617-8A10-44B3-9154-466D5488B500}" type="presOf" srcId="{0634BC23-491F-4FED-988D-36E0A60441D6}" destId="{901521CE-F7B9-42DA-A901-8D778C473682}" srcOrd="0" destOrd="0" presId="urn:microsoft.com/office/officeart/2005/8/layout/cycle2"/>
    <dgm:cxn modelId="{3FB3AB80-39F1-4EB4-9905-7E2CC62E77E0}" type="presOf" srcId="{D833B77E-078B-42DE-9A64-1E60304F2786}" destId="{12F599F6-605D-47A3-9228-1500AEE0D77E}" srcOrd="1" destOrd="0" presId="urn:microsoft.com/office/officeart/2005/8/layout/cycle2"/>
    <dgm:cxn modelId="{536BBC5F-5024-4BE2-A0D2-1F46E803AC17}" type="presOf" srcId="{D833B77E-078B-42DE-9A64-1E60304F2786}" destId="{AEDA4F86-83C0-4DCC-874E-4F80272198D6}" srcOrd="0" destOrd="0" presId="urn:microsoft.com/office/officeart/2005/8/layout/cycle2"/>
    <dgm:cxn modelId="{FA0227B3-79D6-46D1-9A2A-0E9D6104EC29}" type="presParOf" srcId="{8D7F06B3-C0D4-4129-AE13-6457FD779527}" destId="{DD0314F2-DE9E-4C23-9AB0-E8E4D035A320}" srcOrd="0" destOrd="0" presId="urn:microsoft.com/office/officeart/2005/8/layout/cycle2"/>
    <dgm:cxn modelId="{5633C8CE-8340-48B3-9290-D7FD1743EB8F}" type="presParOf" srcId="{8D7F06B3-C0D4-4129-AE13-6457FD779527}" destId="{804426DE-B96A-401E-8382-34E5446E0F5B}" srcOrd="1" destOrd="0" presId="urn:microsoft.com/office/officeart/2005/8/layout/cycle2"/>
    <dgm:cxn modelId="{3EB75516-5259-450A-98C5-7C20F92EA11F}" type="presParOf" srcId="{804426DE-B96A-401E-8382-34E5446E0F5B}" destId="{92B5B698-DFAC-4417-82A8-94B68CE78F35}" srcOrd="0" destOrd="0" presId="urn:microsoft.com/office/officeart/2005/8/layout/cycle2"/>
    <dgm:cxn modelId="{0BF04457-7B7B-470D-8F4F-A25CDEE80758}" type="presParOf" srcId="{8D7F06B3-C0D4-4129-AE13-6457FD779527}" destId="{9FC5D7B8-3480-45ED-B84C-41C39214F7AC}" srcOrd="2" destOrd="0" presId="urn:microsoft.com/office/officeart/2005/8/layout/cycle2"/>
    <dgm:cxn modelId="{632D8324-2F7D-4BAC-B6ED-458580C5014D}" type="presParOf" srcId="{8D7F06B3-C0D4-4129-AE13-6457FD779527}" destId="{D4DC114F-25F4-4BAF-9C1A-3ECBB5E879B6}" srcOrd="3" destOrd="0" presId="urn:microsoft.com/office/officeart/2005/8/layout/cycle2"/>
    <dgm:cxn modelId="{4F11671E-5D67-4F36-B674-4310FD468062}" type="presParOf" srcId="{D4DC114F-25F4-4BAF-9C1A-3ECBB5E879B6}" destId="{4B43EF57-D8EF-4002-B61F-D38EC918533F}" srcOrd="0" destOrd="0" presId="urn:microsoft.com/office/officeart/2005/8/layout/cycle2"/>
    <dgm:cxn modelId="{45BABD7D-34D9-471D-865A-FFE315502A16}" type="presParOf" srcId="{8D7F06B3-C0D4-4129-AE13-6457FD779527}" destId="{CD4B7101-5AC9-4532-A746-41E1A125D424}" srcOrd="4" destOrd="0" presId="urn:microsoft.com/office/officeart/2005/8/layout/cycle2"/>
    <dgm:cxn modelId="{7037D61D-D842-47B7-A084-C00F88A26D6A}" type="presParOf" srcId="{8D7F06B3-C0D4-4129-AE13-6457FD779527}" destId="{901521CE-F7B9-42DA-A901-8D778C473682}" srcOrd="5" destOrd="0" presId="urn:microsoft.com/office/officeart/2005/8/layout/cycle2"/>
    <dgm:cxn modelId="{9C52D923-106C-428D-B850-48C00EC3CB3F}" type="presParOf" srcId="{901521CE-F7B9-42DA-A901-8D778C473682}" destId="{E8A2857B-28BD-4D4E-9D3B-71A485CC4D3B}" srcOrd="0" destOrd="0" presId="urn:microsoft.com/office/officeart/2005/8/layout/cycle2"/>
    <dgm:cxn modelId="{5DF26A48-2BB9-483B-A420-6FA7A7E7A2D7}" type="presParOf" srcId="{8D7F06B3-C0D4-4129-AE13-6457FD779527}" destId="{0264A47D-49A6-422A-9712-9A4E7F082E0E}" srcOrd="6" destOrd="0" presId="urn:microsoft.com/office/officeart/2005/8/layout/cycle2"/>
    <dgm:cxn modelId="{EDB26588-7DBE-4BBC-8F92-F8D896D4EB40}" type="presParOf" srcId="{8D7F06B3-C0D4-4129-AE13-6457FD779527}" destId="{EFD0C64D-99AC-4915-8F9F-5F1043A9FB92}" srcOrd="7" destOrd="0" presId="urn:microsoft.com/office/officeart/2005/8/layout/cycle2"/>
    <dgm:cxn modelId="{D419BEB8-99FE-40BA-A464-5204591E2D1D}" type="presParOf" srcId="{EFD0C64D-99AC-4915-8F9F-5F1043A9FB92}" destId="{410B436A-ECFA-4625-9B50-A3A8C9D931CF}" srcOrd="0" destOrd="0" presId="urn:microsoft.com/office/officeart/2005/8/layout/cycle2"/>
    <dgm:cxn modelId="{C3E42E7E-5AED-4E04-9BAE-CB8F0D7BC279}" type="presParOf" srcId="{8D7F06B3-C0D4-4129-AE13-6457FD779527}" destId="{9B20823A-DBEC-4177-A07F-85659CCC2475}" srcOrd="8" destOrd="0" presId="urn:microsoft.com/office/officeart/2005/8/layout/cycle2"/>
    <dgm:cxn modelId="{9F78EFFB-0626-4FC7-8210-FD2DC910F8B3}" type="presParOf" srcId="{8D7F06B3-C0D4-4129-AE13-6457FD779527}" destId="{AEDA4F86-83C0-4DCC-874E-4F80272198D6}" srcOrd="9" destOrd="0" presId="urn:microsoft.com/office/officeart/2005/8/layout/cycle2"/>
    <dgm:cxn modelId="{425AED18-60D5-4E4C-B140-581E9A15AD83}" type="presParOf" srcId="{AEDA4F86-83C0-4DCC-874E-4F80272198D6}" destId="{12F599F6-605D-47A3-9228-1500AEE0D77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B0060-4B3A-4ED5-AEB9-530717284F39}">
      <dsp:nvSpPr>
        <dsp:cNvPr id="0" name=""/>
        <dsp:cNvSpPr/>
      </dsp:nvSpPr>
      <dsp:spPr>
        <a:xfrm>
          <a:off x="5040233" y="1958102"/>
          <a:ext cx="2393235" cy="2393235"/>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t>AUDIENCE</a:t>
          </a:r>
          <a:endParaRPr lang="en-GB" sz="1800" kern="1200" dirty="0"/>
        </a:p>
      </dsp:txBody>
      <dsp:txXfrm>
        <a:off x="5521380" y="2518706"/>
        <a:ext cx="1430941" cy="1230172"/>
      </dsp:txXfrm>
    </dsp:sp>
    <dsp:sp modelId="{F2CCE3D9-B69E-4E36-AC10-D2FDF9610618}">
      <dsp:nvSpPr>
        <dsp:cNvPr id="0" name=""/>
        <dsp:cNvSpPr/>
      </dsp:nvSpPr>
      <dsp:spPr>
        <a:xfrm>
          <a:off x="3647804" y="1392428"/>
          <a:ext cx="1740535" cy="1740535"/>
        </a:xfrm>
        <a:prstGeom prst="gear6">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t>ORATOR</a:t>
          </a:r>
          <a:endParaRPr lang="en-GB" sz="1800" kern="1200" dirty="0"/>
        </a:p>
      </dsp:txBody>
      <dsp:txXfrm>
        <a:off x="4085989" y="1833261"/>
        <a:ext cx="864165" cy="858869"/>
      </dsp:txXfrm>
    </dsp:sp>
    <dsp:sp modelId="{0EF6C1B8-006E-456E-AE49-D2A5F2720E81}">
      <dsp:nvSpPr>
        <dsp:cNvPr id="0" name=""/>
        <dsp:cNvSpPr/>
      </dsp:nvSpPr>
      <dsp:spPr>
        <a:xfrm rot="20700000">
          <a:off x="4622682" y="191636"/>
          <a:ext cx="1705369" cy="1705369"/>
        </a:xfrm>
        <a:prstGeom prst="gear6">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t>PURPOSE</a:t>
          </a:r>
          <a:endParaRPr lang="en-GB" sz="1800" kern="1200" dirty="0"/>
        </a:p>
      </dsp:txBody>
      <dsp:txXfrm rot="-20700000">
        <a:off x="4996719" y="565673"/>
        <a:ext cx="957294" cy="957294"/>
      </dsp:txXfrm>
    </dsp:sp>
    <dsp:sp modelId="{C2E422A8-F9EC-472A-B3EB-CA8C763B7483}">
      <dsp:nvSpPr>
        <dsp:cNvPr id="0" name=""/>
        <dsp:cNvSpPr/>
      </dsp:nvSpPr>
      <dsp:spPr>
        <a:xfrm>
          <a:off x="4857933" y="1595986"/>
          <a:ext cx="3063341" cy="3063341"/>
        </a:xfrm>
        <a:prstGeom prst="circularArrow">
          <a:avLst>
            <a:gd name="adj1" fmla="val 4687"/>
            <a:gd name="adj2" fmla="val 299029"/>
            <a:gd name="adj3" fmla="val 2519837"/>
            <a:gd name="adj4" fmla="val 15853391"/>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8AC102-CCA5-4915-B71D-C30BE8AB5FB5}">
      <dsp:nvSpPr>
        <dsp:cNvPr id="0" name=""/>
        <dsp:cNvSpPr/>
      </dsp:nvSpPr>
      <dsp:spPr>
        <a:xfrm>
          <a:off x="3339559" y="1006639"/>
          <a:ext cx="2225709" cy="2225709"/>
        </a:xfrm>
        <a:prstGeom prst="leftCircularArrow">
          <a:avLst>
            <a:gd name="adj1" fmla="val 6452"/>
            <a:gd name="adj2" fmla="val 429999"/>
            <a:gd name="adj3" fmla="val 10489124"/>
            <a:gd name="adj4" fmla="val 14837806"/>
            <a:gd name="adj5" fmla="val 7527"/>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8F9850-4FE1-4142-9E56-D4D034A912B5}">
      <dsp:nvSpPr>
        <dsp:cNvPr id="0" name=""/>
        <dsp:cNvSpPr/>
      </dsp:nvSpPr>
      <dsp:spPr>
        <a:xfrm>
          <a:off x="4228212" y="-182577"/>
          <a:ext cx="2399762" cy="2399762"/>
        </a:xfrm>
        <a:prstGeom prst="circularArrow">
          <a:avLst>
            <a:gd name="adj1" fmla="val 5984"/>
            <a:gd name="adj2" fmla="val 394124"/>
            <a:gd name="adj3" fmla="val 13313824"/>
            <a:gd name="adj4" fmla="val 10508221"/>
            <a:gd name="adj5" fmla="val 698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314F2-DE9E-4C23-9AB0-E8E4D035A320}">
      <dsp:nvSpPr>
        <dsp:cNvPr id="0" name=""/>
        <dsp:cNvSpPr/>
      </dsp:nvSpPr>
      <dsp:spPr>
        <a:xfrm>
          <a:off x="4692171" y="1644"/>
          <a:ext cx="1541827" cy="154182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PHONETICS</a:t>
          </a:r>
          <a:endParaRPr lang="en-GB" sz="1300" kern="1200" dirty="0"/>
        </a:p>
      </dsp:txBody>
      <dsp:txXfrm>
        <a:off x="4917966" y="227439"/>
        <a:ext cx="1090237" cy="1090237"/>
      </dsp:txXfrm>
    </dsp:sp>
    <dsp:sp modelId="{804426DE-B96A-401E-8382-34E5446E0F5B}">
      <dsp:nvSpPr>
        <dsp:cNvPr id="0" name=""/>
        <dsp:cNvSpPr/>
      </dsp:nvSpPr>
      <dsp:spPr>
        <a:xfrm rot="2160000">
          <a:off x="6184977" y="1185313"/>
          <a:ext cx="408654" cy="5203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a:off x="6196684" y="1253356"/>
        <a:ext cx="286058" cy="312220"/>
      </dsp:txXfrm>
    </dsp:sp>
    <dsp:sp modelId="{9FC5D7B8-3480-45ED-B84C-41C39214F7AC}">
      <dsp:nvSpPr>
        <dsp:cNvPr id="0" name=""/>
        <dsp:cNvSpPr/>
      </dsp:nvSpPr>
      <dsp:spPr>
        <a:xfrm>
          <a:off x="6563324" y="1361117"/>
          <a:ext cx="1541827" cy="154182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SYNTAXES</a:t>
          </a:r>
          <a:endParaRPr lang="en-GB" sz="1300" kern="1200" dirty="0"/>
        </a:p>
      </dsp:txBody>
      <dsp:txXfrm>
        <a:off x="6789119" y="1586912"/>
        <a:ext cx="1090237" cy="1090237"/>
      </dsp:txXfrm>
    </dsp:sp>
    <dsp:sp modelId="{D4DC114F-25F4-4BAF-9C1A-3ECBB5E879B6}">
      <dsp:nvSpPr>
        <dsp:cNvPr id="0" name=""/>
        <dsp:cNvSpPr/>
      </dsp:nvSpPr>
      <dsp:spPr>
        <a:xfrm rot="6480000">
          <a:off x="6776127" y="2960684"/>
          <a:ext cx="408654" cy="52036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0800000">
        <a:off x="6856367" y="3006459"/>
        <a:ext cx="286058" cy="312220"/>
      </dsp:txXfrm>
    </dsp:sp>
    <dsp:sp modelId="{CD4B7101-5AC9-4532-A746-41E1A125D424}">
      <dsp:nvSpPr>
        <dsp:cNvPr id="0" name=""/>
        <dsp:cNvSpPr/>
      </dsp:nvSpPr>
      <dsp:spPr>
        <a:xfrm>
          <a:off x="5848607" y="3560790"/>
          <a:ext cx="1541827" cy="154182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SEMANTICS</a:t>
          </a:r>
          <a:endParaRPr lang="en-GB" sz="1300" kern="1200" dirty="0"/>
        </a:p>
      </dsp:txBody>
      <dsp:txXfrm>
        <a:off x="6074402" y="3786585"/>
        <a:ext cx="1090237" cy="1090237"/>
      </dsp:txXfrm>
    </dsp:sp>
    <dsp:sp modelId="{901521CE-F7B9-42DA-A901-8D778C473682}">
      <dsp:nvSpPr>
        <dsp:cNvPr id="0" name=""/>
        <dsp:cNvSpPr/>
      </dsp:nvSpPr>
      <dsp:spPr>
        <a:xfrm rot="10800000">
          <a:off x="5270323" y="4071521"/>
          <a:ext cx="408654" cy="52036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0800000">
        <a:off x="5392919" y="4175594"/>
        <a:ext cx="286058" cy="312220"/>
      </dsp:txXfrm>
    </dsp:sp>
    <dsp:sp modelId="{0264A47D-49A6-422A-9712-9A4E7F082E0E}">
      <dsp:nvSpPr>
        <dsp:cNvPr id="0" name=""/>
        <dsp:cNvSpPr/>
      </dsp:nvSpPr>
      <dsp:spPr>
        <a:xfrm>
          <a:off x="3535734" y="3560790"/>
          <a:ext cx="1541827" cy="15418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PRAGMATIC </a:t>
          </a:r>
          <a:endParaRPr lang="en-GB" sz="1300" kern="1200" dirty="0"/>
        </a:p>
      </dsp:txBody>
      <dsp:txXfrm>
        <a:off x="3761529" y="3786585"/>
        <a:ext cx="1090237" cy="1090237"/>
      </dsp:txXfrm>
    </dsp:sp>
    <dsp:sp modelId="{EFD0C64D-99AC-4915-8F9F-5F1043A9FB92}">
      <dsp:nvSpPr>
        <dsp:cNvPr id="0" name=""/>
        <dsp:cNvSpPr/>
      </dsp:nvSpPr>
      <dsp:spPr>
        <a:xfrm rot="15120000">
          <a:off x="3748536" y="2982684"/>
          <a:ext cx="408654" cy="52036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0800000">
        <a:off x="3828776" y="3145055"/>
        <a:ext cx="286058" cy="312220"/>
      </dsp:txXfrm>
    </dsp:sp>
    <dsp:sp modelId="{9B20823A-DBEC-4177-A07F-85659CCC2475}">
      <dsp:nvSpPr>
        <dsp:cNvPr id="0" name=""/>
        <dsp:cNvSpPr/>
      </dsp:nvSpPr>
      <dsp:spPr>
        <a:xfrm>
          <a:off x="2821017" y="1361117"/>
          <a:ext cx="1541827" cy="154182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MORPHOLOGY</a:t>
          </a:r>
          <a:endParaRPr lang="en-GB" sz="1300" kern="1200" dirty="0"/>
        </a:p>
      </dsp:txBody>
      <dsp:txXfrm>
        <a:off x="3046812" y="1586912"/>
        <a:ext cx="1090237" cy="1090237"/>
      </dsp:txXfrm>
    </dsp:sp>
    <dsp:sp modelId="{AEDA4F86-83C0-4DCC-874E-4F80272198D6}">
      <dsp:nvSpPr>
        <dsp:cNvPr id="0" name=""/>
        <dsp:cNvSpPr/>
      </dsp:nvSpPr>
      <dsp:spPr>
        <a:xfrm rot="19440000">
          <a:off x="4313824" y="1198909"/>
          <a:ext cx="408654" cy="52036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a:off x="4325531" y="1339012"/>
        <a:ext cx="286058" cy="312220"/>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GB"/>
          </a:p>
        </p:txBody>
      </p:sp>
      <p:sp>
        <p:nvSpPr>
          <p:cNvPr id="4" name="Espace réservé de la date 3"/>
          <p:cNvSpPr>
            <a:spLocks noGrp="1"/>
          </p:cNvSpPr>
          <p:nvPr>
            <p:ph type="dt" sz="half" idx="10"/>
          </p:nvPr>
        </p:nvSpPr>
        <p:spPr/>
        <p:txBody>
          <a:body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3699577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1714579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2885305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e la date 4"/>
          <p:cNvSpPr>
            <a:spLocks noGrp="1"/>
          </p:cNvSpPr>
          <p:nvPr>
            <p:ph type="dt" sz="half" idx="10"/>
          </p:nvPr>
        </p:nvSpPr>
        <p:spPr/>
        <p:txBody>
          <a:bodyPr/>
          <a:lstStyle/>
          <a:p>
            <a:fld id="{8A0AC731-81AC-4042-92D1-ED4FA5E0E105}" type="datetimeFigureOut">
              <a:rPr lang="en-GB" smtClean="0"/>
              <a:t>20/10/2020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3657836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7" name="Espace réservé de la date 6"/>
          <p:cNvSpPr>
            <a:spLocks noGrp="1"/>
          </p:cNvSpPr>
          <p:nvPr>
            <p:ph type="dt" sz="half" idx="10"/>
          </p:nvPr>
        </p:nvSpPr>
        <p:spPr/>
        <p:txBody>
          <a:bodyPr/>
          <a:lstStyle/>
          <a:p>
            <a:fld id="{8A0AC731-81AC-4042-92D1-ED4FA5E0E105}" type="datetimeFigureOut">
              <a:rPr lang="en-GB" smtClean="0"/>
              <a:t>20/10/2020</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3224925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e la date 2"/>
          <p:cNvSpPr>
            <a:spLocks noGrp="1"/>
          </p:cNvSpPr>
          <p:nvPr>
            <p:ph type="dt" sz="half" idx="10"/>
          </p:nvPr>
        </p:nvSpPr>
        <p:spPr/>
        <p:txBody>
          <a:bodyPr/>
          <a:lstStyle/>
          <a:p>
            <a:fld id="{8A0AC731-81AC-4042-92D1-ED4FA5E0E105}" type="datetimeFigureOut">
              <a:rPr lang="en-GB" smtClean="0"/>
              <a:t>20/10/2020</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2727569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A0AC731-81AC-4042-92D1-ED4FA5E0E105}" type="datetimeFigureOut">
              <a:rPr lang="en-GB" smtClean="0"/>
              <a:t>20/10/2020</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292302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0AC731-81AC-4042-92D1-ED4FA5E0E105}" type="datetimeFigureOut">
              <a:rPr lang="en-GB" smtClean="0"/>
              <a:t>20/10/2020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2351902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0AC731-81AC-4042-92D1-ED4FA5E0E105}" type="datetimeFigureOut">
              <a:rPr lang="en-GB" smtClean="0"/>
              <a:t>20/10/2020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1682490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2505297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2FF1F9B3-3649-409F-BA0C-D650EE2F8049}" type="slidenum">
              <a:rPr lang="en-GB" smtClean="0"/>
              <a:t>‹N°›</a:t>
            </a:fld>
            <a:endParaRPr lang="en-GB"/>
          </a:p>
        </p:txBody>
      </p:sp>
    </p:spTree>
    <p:extLst>
      <p:ext uri="{BB962C8B-B14F-4D97-AF65-F5344CB8AC3E}">
        <p14:creationId xmlns:p14="http://schemas.microsoft.com/office/powerpoint/2010/main" val="661580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0AC731-81AC-4042-92D1-ED4FA5E0E105}" type="datetimeFigureOut">
              <a:rPr lang="en-GB" smtClean="0"/>
              <a:t>20/10/2020</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F1F9B3-3649-409F-BA0C-D650EE2F8049}" type="slidenum">
              <a:rPr lang="en-GB" smtClean="0"/>
              <a:t>‹N°›</a:t>
            </a:fld>
            <a:endParaRPr lang="en-GB"/>
          </a:p>
        </p:txBody>
      </p:sp>
    </p:spTree>
    <p:extLst>
      <p:ext uri="{BB962C8B-B14F-4D97-AF65-F5344CB8AC3E}">
        <p14:creationId xmlns:p14="http://schemas.microsoft.com/office/powerpoint/2010/main" val="2645495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3484" y="500062"/>
            <a:ext cx="10515600" cy="1325563"/>
          </a:xfrm>
        </p:spPr>
        <p:txBody>
          <a:bodyPr/>
          <a:lstStyle/>
          <a:p>
            <a:pPr algn="just"/>
            <a:r>
              <a:rPr lang="en-US" dirty="0" smtClean="0"/>
              <a:t>SPEECHES   </a:t>
            </a:r>
            <a:endParaRPr lang="en-US" dirty="0"/>
          </a:p>
        </p:txBody>
      </p:sp>
      <p:sp>
        <p:nvSpPr>
          <p:cNvPr id="3" name="Espace réservé du contenu 2"/>
          <p:cNvSpPr>
            <a:spLocks noGrp="1"/>
          </p:cNvSpPr>
          <p:nvPr>
            <p:ph idx="1"/>
          </p:nvPr>
        </p:nvSpPr>
        <p:spPr/>
        <p:txBody>
          <a:bodyPr>
            <a:normAutofit lnSpcReduction="10000"/>
          </a:bodyPr>
          <a:lstStyle/>
          <a:p>
            <a:pPr marL="0" indent="0">
              <a:buNone/>
            </a:pPr>
            <a:r>
              <a:rPr lang="en-US" dirty="0" smtClean="0"/>
              <a:t>Definition(s)</a:t>
            </a:r>
          </a:p>
          <a:p>
            <a:pPr>
              <a:buFont typeface="Wingdings" panose="05000000000000000000" pitchFamily="2" charset="2"/>
              <a:buChar char="Ø"/>
            </a:pPr>
            <a:r>
              <a:rPr lang="en-GB" dirty="0" smtClean="0"/>
              <a:t>The </a:t>
            </a:r>
            <a:r>
              <a:rPr lang="en-GB" dirty="0"/>
              <a:t>expression of or the ability to express thoughts and feelings by articulate sounds</a:t>
            </a:r>
            <a:r>
              <a:rPr lang="en-GB" dirty="0" smtClean="0"/>
              <a:t>.</a:t>
            </a:r>
          </a:p>
          <a:p>
            <a:pPr marL="0" indent="0">
              <a:buNone/>
            </a:pPr>
            <a:r>
              <a:rPr lang="en-GB" b="1" dirty="0" smtClean="0"/>
              <a:t>OUR FOCUS</a:t>
            </a:r>
          </a:p>
          <a:p>
            <a:pPr>
              <a:buFont typeface="Wingdings" panose="05000000000000000000" pitchFamily="2" charset="2"/>
              <a:buChar char="Ø"/>
            </a:pPr>
            <a:r>
              <a:rPr lang="en-GB" b="1" dirty="0" smtClean="0"/>
              <a:t>A </a:t>
            </a:r>
            <a:r>
              <a:rPr lang="en-GB" b="1" dirty="0"/>
              <a:t>formal address or discourse delivered to an audience</a:t>
            </a:r>
            <a:r>
              <a:rPr lang="en-GB" b="1" dirty="0" smtClean="0"/>
              <a:t>.</a:t>
            </a:r>
          </a:p>
          <a:p>
            <a:pPr>
              <a:buFont typeface="Wingdings" panose="05000000000000000000" pitchFamily="2" charset="2"/>
              <a:buChar char="Ø"/>
            </a:pPr>
            <a:r>
              <a:rPr lang="en-GB" dirty="0"/>
              <a:t>Speech is communication through talking or a talk given to an audience. </a:t>
            </a:r>
            <a:endParaRPr lang="en-GB" dirty="0" smtClean="0"/>
          </a:p>
          <a:p>
            <a:pPr marL="0" indent="0">
              <a:buNone/>
            </a:pPr>
            <a:r>
              <a:rPr lang="en-GB" dirty="0" smtClean="0"/>
              <a:t>An </a:t>
            </a:r>
            <a:r>
              <a:rPr lang="en-GB" dirty="0"/>
              <a:t>example of speech is a conversation between two people. An example of speech is the presidential address. The study of oral communication, speech sounds, and vocal physiology.</a:t>
            </a:r>
            <a:endParaRPr lang="en-US" dirty="0"/>
          </a:p>
        </p:txBody>
      </p:sp>
      <p:pic>
        <p:nvPicPr>
          <p:cNvPr id="4" name="Image 3"/>
          <p:cNvPicPr>
            <a:picLocks noChangeAspect="1"/>
          </p:cNvPicPr>
          <p:nvPr/>
        </p:nvPicPr>
        <p:blipFill>
          <a:blip r:embed="rId2"/>
          <a:stretch>
            <a:fillRect/>
          </a:stretch>
        </p:blipFill>
        <p:spPr>
          <a:xfrm>
            <a:off x="10256079" y="2757203"/>
            <a:ext cx="1533525" cy="2981325"/>
          </a:xfrm>
          <a:prstGeom prst="rect">
            <a:avLst/>
          </a:prstGeom>
        </p:spPr>
      </p:pic>
    </p:spTree>
    <p:extLst>
      <p:ext uri="{BB962C8B-B14F-4D97-AF65-F5344CB8AC3E}">
        <p14:creationId xmlns:p14="http://schemas.microsoft.com/office/powerpoint/2010/main" val="292554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INTRODUCTION TO SPEECH WRITING</a:t>
            </a:r>
            <a:endParaRPr lang="en-GB" dirty="0"/>
          </a:p>
        </p:txBody>
      </p:sp>
      <p:sp>
        <p:nvSpPr>
          <p:cNvPr id="3" name="Espace réservé du contenu 2"/>
          <p:cNvSpPr>
            <a:spLocks noGrp="1"/>
          </p:cNvSpPr>
          <p:nvPr>
            <p:ph idx="1"/>
          </p:nvPr>
        </p:nvSpPr>
        <p:spPr/>
        <p:txBody>
          <a:bodyPr>
            <a:normAutofit lnSpcReduction="10000"/>
          </a:bodyPr>
          <a:lstStyle/>
          <a:p>
            <a:r>
              <a:rPr lang="en-GB" dirty="0"/>
              <a:t>Traditionally speaking, the  act of communicating via  speech  has been viewed as  a  two-way  process  between  speaker  and  listener(s)  that  involves  the ‘productive’ skill of speaking and the ‘receptive’ skill of listening. </a:t>
            </a:r>
            <a:endParaRPr lang="en-GB" dirty="0" smtClean="0"/>
          </a:p>
          <a:p>
            <a:r>
              <a:rPr lang="en-GB" dirty="0"/>
              <a:t>However, it is recognized  now that  the  speaker  and  the  listener  both participate  actively  in  the process  i.e.  the  speaker  encodes  the  message  to  be  conveyed  using  appropriate language, and the listener decodes (or interprets) the message</a:t>
            </a:r>
            <a:r>
              <a:rPr lang="en-GB" dirty="0" smtClean="0"/>
              <a:t>.</a:t>
            </a:r>
          </a:p>
          <a:p>
            <a:r>
              <a:rPr lang="en-GB" dirty="0"/>
              <a:t>In  normal  speech  situations,  the  message  contains  a  large  amount  of information  comprising  both  spoken  (i.e.  linguistic)  and  ‘unspoken’  (extra-linguistic  and  non-linguistic)  signals.</a:t>
            </a:r>
          </a:p>
        </p:txBody>
      </p:sp>
    </p:spTree>
    <p:extLst>
      <p:ext uri="{BB962C8B-B14F-4D97-AF65-F5344CB8AC3E}">
        <p14:creationId xmlns:p14="http://schemas.microsoft.com/office/powerpoint/2010/main" val="1889060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0775" y="500062"/>
            <a:ext cx="10515600" cy="1325563"/>
          </a:xfrm>
        </p:spPr>
        <p:txBody>
          <a:bodyPr/>
          <a:lstStyle/>
          <a:p>
            <a:r>
              <a:rPr lang="en-GB" dirty="0" smtClean="0"/>
              <a:t>BEFORE DRAFTING</a:t>
            </a:r>
            <a:endParaRPr lang="en-GB" dirty="0"/>
          </a:p>
        </p:txBody>
      </p:sp>
      <p:graphicFrame>
        <p:nvGraphicFramePr>
          <p:cNvPr id="4" name="Espace réservé du contenu 3"/>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p:cNvPicPr>
            <a:picLocks noChangeAspect="1"/>
          </p:cNvPicPr>
          <p:nvPr/>
        </p:nvPicPr>
        <p:blipFill>
          <a:blip r:embed="rId7"/>
          <a:stretch>
            <a:fillRect/>
          </a:stretch>
        </p:blipFill>
        <p:spPr>
          <a:xfrm>
            <a:off x="7454527" y="1027906"/>
            <a:ext cx="4031847" cy="2520512"/>
          </a:xfrm>
          <a:prstGeom prst="rect">
            <a:avLst/>
          </a:prstGeom>
        </p:spPr>
      </p:pic>
      <p:pic>
        <p:nvPicPr>
          <p:cNvPr id="6" name="Image 5"/>
          <p:cNvPicPr>
            <a:picLocks noChangeAspect="1"/>
          </p:cNvPicPr>
          <p:nvPr/>
        </p:nvPicPr>
        <p:blipFill>
          <a:blip r:embed="rId8"/>
          <a:stretch>
            <a:fillRect/>
          </a:stretch>
        </p:blipFill>
        <p:spPr>
          <a:xfrm>
            <a:off x="1681874" y="2623344"/>
            <a:ext cx="2535284" cy="2777057"/>
          </a:xfrm>
          <a:prstGeom prst="rect">
            <a:avLst/>
          </a:prstGeom>
        </p:spPr>
      </p:pic>
      <p:pic>
        <p:nvPicPr>
          <p:cNvPr id="9" name="Image 8"/>
          <p:cNvPicPr>
            <a:picLocks noChangeAspect="1"/>
          </p:cNvPicPr>
          <p:nvPr/>
        </p:nvPicPr>
        <p:blipFill>
          <a:blip r:embed="rId9"/>
          <a:stretch>
            <a:fillRect/>
          </a:stretch>
        </p:blipFill>
        <p:spPr>
          <a:xfrm>
            <a:off x="8689075" y="4328839"/>
            <a:ext cx="3352800" cy="1362075"/>
          </a:xfrm>
          <a:prstGeom prst="rect">
            <a:avLst/>
          </a:prstGeom>
        </p:spPr>
      </p:pic>
    </p:spTree>
    <p:extLst>
      <p:ext uri="{BB962C8B-B14F-4D97-AF65-F5344CB8AC3E}">
        <p14:creationId xmlns:p14="http://schemas.microsoft.com/office/powerpoint/2010/main" val="2147325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04967"/>
            <a:ext cx="10515600" cy="5671996"/>
          </a:xfrm>
        </p:spPr>
        <p:txBody>
          <a:bodyPr/>
          <a:lstStyle/>
          <a:p>
            <a:pPr marL="0" indent="0">
              <a:buNone/>
            </a:pPr>
            <a:r>
              <a:rPr lang="en-GB" u="sng" dirty="0" smtClean="0"/>
              <a:t>PURPOSE  </a:t>
            </a:r>
          </a:p>
          <a:p>
            <a:pPr marL="0" indent="0">
              <a:buNone/>
            </a:pPr>
            <a:r>
              <a:rPr lang="en-GB" dirty="0" smtClean="0"/>
              <a:t>Pass information, report on something, explain a new policy, persuade an audience, commemorate an anniversary, celebrate an achievement, drive and action</a:t>
            </a:r>
            <a:endParaRPr lang="en-GB" dirty="0"/>
          </a:p>
          <a:p>
            <a:pPr marL="0" indent="0">
              <a:buNone/>
            </a:pPr>
            <a:r>
              <a:rPr lang="en-GB" u="sng" dirty="0" smtClean="0"/>
              <a:t>ORATOR- WHO IS DELIVERING THE SPEECH?</a:t>
            </a:r>
          </a:p>
          <a:p>
            <a:pPr marL="0" indent="0">
              <a:buNone/>
            </a:pPr>
            <a:r>
              <a:rPr lang="en-GB" dirty="0" smtClean="0"/>
              <a:t>Find out their favourable vocabulary, personal convictions, public stance, how long they want to deliver the speech, how they want the document to be presented (font, size, page number, </a:t>
            </a:r>
            <a:r>
              <a:rPr lang="en-GB" dirty="0" err="1" smtClean="0"/>
              <a:t>etc</a:t>
            </a:r>
            <a:r>
              <a:rPr lang="en-GB" dirty="0" smtClean="0"/>
              <a:t>)</a:t>
            </a:r>
            <a:endParaRPr lang="en-GB" dirty="0"/>
          </a:p>
          <a:p>
            <a:pPr marL="0" indent="0">
              <a:buNone/>
            </a:pPr>
            <a:r>
              <a:rPr lang="en-GB" u="sng" dirty="0" smtClean="0"/>
              <a:t>AUDIENCE</a:t>
            </a:r>
          </a:p>
          <a:p>
            <a:pPr marL="0" indent="0">
              <a:buNone/>
            </a:pPr>
            <a:r>
              <a:rPr lang="en-GB" dirty="0" smtClean="0"/>
              <a:t>Who will be listening, what are their convictions, why are they attending, how much do they already know about the topic, what else would they accept, etc.</a:t>
            </a:r>
            <a:endParaRPr lang="en-GB" dirty="0"/>
          </a:p>
        </p:txBody>
      </p:sp>
    </p:spTree>
    <p:extLst>
      <p:ext uri="{BB962C8B-B14F-4D97-AF65-F5344CB8AC3E}">
        <p14:creationId xmlns:p14="http://schemas.microsoft.com/office/powerpoint/2010/main" val="2037080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LINGUISTIC CONSIDERATIONS</a:t>
            </a:r>
            <a:endParaRPr lang="en-GB" dirty="0"/>
          </a:p>
        </p:txBody>
      </p:sp>
      <p:graphicFrame>
        <p:nvGraphicFramePr>
          <p:cNvPr id="4" name="Espace réservé du contenu 3"/>
          <p:cNvGraphicFramePr>
            <a:graphicFrameLocks noGrp="1"/>
          </p:cNvGraphicFramePr>
          <p:nvPr>
            <p:ph idx="1"/>
            <p:extLst/>
          </p:nvPr>
        </p:nvGraphicFramePr>
        <p:xfrm>
          <a:off x="838200" y="1405718"/>
          <a:ext cx="10926170" cy="5104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581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436728"/>
            <a:ext cx="10515600" cy="6209732"/>
          </a:xfrm>
        </p:spPr>
        <p:txBody>
          <a:bodyPr>
            <a:normAutofit fontScale="92500" lnSpcReduction="20000"/>
          </a:bodyPr>
          <a:lstStyle/>
          <a:p>
            <a:r>
              <a:rPr lang="en-GB" u="sng" dirty="0" smtClean="0"/>
              <a:t>Phonology </a:t>
            </a:r>
          </a:p>
          <a:p>
            <a:pPr marL="0" indent="0">
              <a:buNone/>
            </a:pPr>
            <a:r>
              <a:rPr lang="en-GB" dirty="0" smtClean="0"/>
              <a:t>how speech sounds are organised in the mind and used to convey meaning (ex. Weight, Wait)</a:t>
            </a:r>
          </a:p>
          <a:p>
            <a:r>
              <a:rPr lang="en-GB" dirty="0" smtClean="0"/>
              <a:t> </a:t>
            </a:r>
            <a:r>
              <a:rPr lang="en-GB" u="sng" dirty="0" smtClean="0"/>
              <a:t>Morphology</a:t>
            </a:r>
          </a:p>
          <a:p>
            <a:pPr marL="0" indent="0">
              <a:buNone/>
            </a:pPr>
            <a:r>
              <a:rPr lang="en-GB" dirty="0" smtClean="0"/>
              <a:t>units of words that have a meaning and cannot be subdivided further (ex </a:t>
            </a:r>
            <a:r>
              <a:rPr lang="en-GB" dirty="0" err="1" smtClean="0"/>
              <a:t>prefixs</a:t>
            </a:r>
            <a:r>
              <a:rPr lang="en-GB" dirty="0" smtClean="0"/>
              <a:t>- anti- against/</a:t>
            </a:r>
            <a:r>
              <a:rPr lang="en-GB" dirty="0" err="1" smtClean="0"/>
              <a:t>antigene</a:t>
            </a:r>
            <a:r>
              <a:rPr lang="en-GB" dirty="0" smtClean="0"/>
              <a:t>, fore before/</a:t>
            </a:r>
            <a:r>
              <a:rPr lang="en-GB" dirty="0" err="1" smtClean="0"/>
              <a:t>forcast</a:t>
            </a:r>
            <a:r>
              <a:rPr lang="en-GB" dirty="0" smtClean="0"/>
              <a:t>)</a:t>
            </a:r>
          </a:p>
          <a:p>
            <a:pPr marL="0" indent="0">
              <a:buNone/>
            </a:pPr>
            <a:r>
              <a:rPr lang="en-GB" dirty="0" smtClean="0"/>
              <a:t> (suffixes- </a:t>
            </a:r>
            <a:r>
              <a:rPr lang="en-GB" dirty="0" err="1" smtClean="0"/>
              <a:t>ible</a:t>
            </a:r>
            <a:r>
              <a:rPr lang="en-GB" dirty="0" smtClean="0"/>
              <a:t>, </a:t>
            </a:r>
            <a:r>
              <a:rPr lang="en-GB" dirty="0" err="1" smtClean="0"/>
              <a:t>ful</a:t>
            </a:r>
            <a:r>
              <a:rPr lang="en-GB" dirty="0" smtClean="0"/>
              <a:t>/painful or spoonful, </a:t>
            </a:r>
            <a:r>
              <a:rPr lang="en-GB" dirty="0" err="1" smtClean="0"/>
              <a:t>ible</a:t>
            </a:r>
            <a:r>
              <a:rPr lang="en-GB" dirty="0" smtClean="0"/>
              <a:t>-able/flexible)</a:t>
            </a:r>
          </a:p>
          <a:p>
            <a:r>
              <a:rPr lang="en-GB" u="sng" dirty="0" smtClean="0"/>
              <a:t>Syntactic</a:t>
            </a:r>
          </a:p>
          <a:p>
            <a:pPr marL="0" indent="0">
              <a:buNone/>
            </a:pPr>
            <a:r>
              <a:rPr lang="en-GB" dirty="0" smtClean="0"/>
              <a:t> order or arrangement of words and phrases to form proper sentences</a:t>
            </a:r>
          </a:p>
          <a:p>
            <a:pPr marL="0" indent="0">
              <a:buNone/>
            </a:pPr>
            <a:r>
              <a:rPr lang="en-GB" dirty="0" smtClean="0"/>
              <a:t>(ex  subject + verb + object=Peter bought a car)</a:t>
            </a:r>
          </a:p>
          <a:p>
            <a:r>
              <a:rPr lang="en-GB" u="sng" dirty="0" smtClean="0"/>
              <a:t>Semantic</a:t>
            </a:r>
          </a:p>
          <a:p>
            <a:pPr marL="0" indent="0">
              <a:buNone/>
            </a:pPr>
            <a:r>
              <a:rPr lang="en-GB" dirty="0" smtClean="0"/>
              <a:t>figurative and literal use of language to produce meaning. The message or meaning behind a term, phrase, or sentence</a:t>
            </a:r>
          </a:p>
          <a:p>
            <a:pPr marL="0" indent="0">
              <a:buNone/>
            </a:pPr>
            <a:r>
              <a:rPr lang="en-GB" dirty="0" smtClean="0"/>
              <a:t>(ex. The word "run" has many meanings-physically running, depart or go (I have to run, spent (it has run its course), or even a snag in a pair of hose (a run in my hose).</a:t>
            </a:r>
          </a:p>
          <a:p>
            <a:r>
              <a:rPr lang="en-GB" u="sng" dirty="0" smtClean="0"/>
              <a:t> Pragmatic- </a:t>
            </a:r>
            <a:r>
              <a:rPr lang="en-GB" dirty="0" smtClean="0"/>
              <a:t>Practical rather than theoretical.</a:t>
            </a:r>
          </a:p>
          <a:p>
            <a:pPr marL="0" indent="0">
              <a:buNone/>
            </a:pPr>
            <a:endParaRPr lang="en-GB" dirty="0"/>
          </a:p>
        </p:txBody>
      </p:sp>
    </p:spTree>
    <p:extLst>
      <p:ext uri="{BB962C8B-B14F-4D97-AF65-F5344CB8AC3E}">
        <p14:creationId xmlns:p14="http://schemas.microsoft.com/office/powerpoint/2010/main" val="1200958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PARTS OF A SPEECH</a:t>
            </a:r>
            <a:endParaRPr lang="en-GB" dirty="0"/>
          </a:p>
        </p:txBody>
      </p:sp>
      <p:pic>
        <p:nvPicPr>
          <p:cNvPr id="7" name="Espace réservé du contenu 6"/>
          <p:cNvPicPr>
            <a:picLocks noGrp="1" noChangeAspect="1"/>
          </p:cNvPicPr>
          <p:nvPr>
            <p:ph idx="1"/>
          </p:nvPr>
        </p:nvPicPr>
        <p:blipFill>
          <a:blip r:embed="rId2"/>
          <a:stretch>
            <a:fillRect/>
          </a:stretch>
        </p:blipFill>
        <p:spPr>
          <a:xfrm>
            <a:off x="2483893" y="1295701"/>
            <a:ext cx="7683689" cy="5268872"/>
          </a:xfrm>
          <a:prstGeom prst="rect">
            <a:avLst/>
          </a:prstGeom>
        </p:spPr>
      </p:pic>
    </p:spTree>
    <p:extLst>
      <p:ext uri="{BB962C8B-B14F-4D97-AF65-F5344CB8AC3E}">
        <p14:creationId xmlns:p14="http://schemas.microsoft.com/office/powerpoint/2010/main" val="1245668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354842"/>
            <a:ext cx="10515600" cy="5822121"/>
          </a:xfrm>
        </p:spPr>
        <p:txBody>
          <a:bodyPr>
            <a:noAutofit/>
          </a:bodyPr>
          <a:lstStyle/>
          <a:p>
            <a:r>
              <a:rPr lang="en-GB" sz="1800" b="1" dirty="0" smtClean="0"/>
              <a:t>INTRODUCTION</a:t>
            </a:r>
          </a:p>
          <a:p>
            <a:pPr algn="just">
              <a:buFont typeface="Wingdings" panose="05000000000000000000" pitchFamily="2" charset="2"/>
              <a:buChar char="Ø"/>
            </a:pPr>
            <a:r>
              <a:rPr lang="en-GB" sz="1800" dirty="0"/>
              <a:t>The introduction usually states the purpose of the </a:t>
            </a:r>
            <a:r>
              <a:rPr lang="en-GB" sz="1800" dirty="0" smtClean="0"/>
              <a:t>speech. A </a:t>
            </a:r>
            <a:r>
              <a:rPr lang="en-GB" sz="1800" dirty="0"/>
              <a:t>good introduction serves as an attention getter, previews</a:t>
            </a:r>
          </a:p>
          <a:p>
            <a:pPr marL="0" indent="0" algn="just">
              <a:buNone/>
            </a:pPr>
            <a:r>
              <a:rPr lang="en-GB" sz="1800" dirty="0"/>
              <a:t>the topic and main ideas, and establishes your </a:t>
            </a:r>
            <a:r>
              <a:rPr lang="en-GB" sz="1800" dirty="0" smtClean="0"/>
              <a:t>credibility as </a:t>
            </a:r>
            <a:r>
              <a:rPr lang="en-GB" sz="1800" dirty="0"/>
              <a:t>a </a:t>
            </a:r>
            <a:r>
              <a:rPr lang="en-GB" sz="1800" dirty="0" smtClean="0"/>
              <a:t>speaker. </a:t>
            </a:r>
          </a:p>
          <a:p>
            <a:pPr algn="just">
              <a:buFont typeface="Wingdings" panose="05000000000000000000" pitchFamily="2" charset="2"/>
              <a:buChar char="Ø"/>
            </a:pPr>
            <a:r>
              <a:rPr lang="en-GB" sz="1800" dirty="0" smtClean="0"/>
              <a:t>Some good </a:t>
            </a:r>
            <a:r>
              <a:rPr lang="en-GB" sz="1800" dirty="0"/>
              <a:t>ways to grab attention include using a quotation, </a:t>
            </a:r>
            <a:r>
              <a:rPr lang="en-GB" sz="1800" dirty="0" smtClean="0"/>
              <a:t>telling a </a:t>
            </a:r>
            <a:r>
              <a:rPr lang="en-GB" sz="1800" dirty="0"/>
              <a:t>story, posing questions, using </a:t>
            </a:r>
            <a:r>
              <a:rPr lang="en-GB" sz="1800" dirty="0" err="1"/>
              <a:t>humor</a:t>
            </a:r>
            <a:r>
              <a:rPr lang="en-GB" sz="1800" dirty="0"/>
              <a:t>, using startling</a:t>
            </a:r>
          </a:p>
          <a:p>
            <a:pPr marL="0" indent="0">
              <a:buNone/>
            </a:pPr>
            <a:r>
              <a:rPr lang="en-GB" sz="1800" dirty="0"/>
              <a:t>facts or statistics, providing an illustration or anecdote, </a:t>
            </a:r>
            <a:r>
              <a:rPr lang="en-GB" sz="1800" dirty="0" smtClean="0"/>
              <a:t>or referencing </a:t>
            </a:r>
            <a:r>
              <a:rPr lang="en-GB" sz="1800" dirty="0"/>
              <a:t>historical or recent events. A preview </a:t>
            </a:r>
            <a:r>
              <a:rPr lang="en-GB" sz="1800" dirty="0" smtClean="0"/>
              <a:t>statement identifies </a:t>
            </a:r>
            <a:r>
              <a:rPr lang="en-GB" sz="1800" dirty="0"/>
              <a:t>the main points of the speech, helping </a:t>
            </a:r>
            <a:r>
              <a:rPr lang="en-GB" sz="1800" dirty="0" smtClean="0"/>
              <a:t>the audience </a:t>
            </a:r>
            <a:r>
              <a:rPr lang="en-GB" sz="1800" dirty="0"/>
              <a:t>focus on the key points of the remainder of </a:t>
            </a:r>
            <a:r>
              <a:rPr lang="en-GB" sz="1800" dirty="0" smtClean="0"/>
              <a:t>the presentation.</a:t>
            </a:r>
            <a:endParaRPr lang="en-GB" sz="1800" dirty="0"/>
          </a:p>
          <a:p>
            <a:pPr marL="0" indent="0">
              <a:buNone/>
            </a:pPr>
            <a:r>
              <a:rPr lang="en-GB" sz="1800" dirty="0"/>
              <a:t>EX. </a:t>
            </a:r>
            <a:endParaRPr lang="en-GB" sz="1800" dirty="0" smtClean="0"/>
          </a:p>
          <a:p>
            <a:pPr marL="0" indent="0">
              <a:lnSpc>
                <a:spcPct val="100000"/>
              </a:lnSpc>
              <a:buNone/>
            </a:pPr>
            <a:r>
              <a:rPr lang="en-GB" sz="1800" dirty="0" smtClean="0"/>
              <a:t>Distinguished </a:t>
            </a:r>
            <a:r>
              <a:rPr lang="en-GB" sz="1800" dirty="0"/>
              <a:t>Members of Government here present;</a:t>
            </a:r>
          </a:p>
          <a:p>
            <a:pPr marL="0" indent="0">
              <a:lnSpc>
                <a:spcPct val="100000"/>
              </a:lnSpc>
              <a:buNone/>
            </a:pPr>
            <a:r>
              <a:rPr lang="en-GB" sz="1800" dirty="0"/>
              <a:t>Esteemed </a:t>
            </a:r>
            <a:r>
              <a:rPr lang="en-GB" sz="1800" dirty="0" smtClean="0"/>
              <a:t>;</a:t>
            </a:r>
            <a:endParaRPr lang="en-GB" sz="1800" dirty="0"/>
          </a:p>
          <a:p>
            <a:pPr marL="0" indent="0">
              <a:lnSpc>
                <a:spcPct val="100000"/>
              </a:lnSpc>
              <a:buNone/>
            </a:pPr>
            <a:r>
              <a:rPr lang="en-GB" sz="1800" dirty="0" err="1"/>
              <a:t>Excellencies</a:t>
            </a:r>
            <a:r>
              <a:rPr lang="en-GB" sz="1800" dirty="0"/>
              <a:t>, Members of </a:t>
            </a:r>
            <a:r>
              <a:rPr lang="en-GB" sz="1800" dirty="0" smtClean="0"/>
              <a:t>………</a:t>
            </a:r>
            <a:endParaRPr lang="en-GB" sz="1800" dirty="0"/>
          </a:p>
          <a:p>
            <a:pPr marL="0" indent="0">
              <a:lnSpc>
                <a:spcPct val="100000"/>
              </a:lnSpc>
              <a:buNone/>
            </a:pPr>
            <a:r>
              <a:rPr lang="en-GB" sz="1800" dirty="0"/>
              <a:t>Distinguished Religious and Traditional authorities</a:t>
            </a:r>
          </a:p>
          <a:p>
            <a:pPr marL="0" indent="0">
              <a:lnSpc>
                <a:spcPct val="100000"/>
              </a:lnSpc>
              <a:buNone/>
            </a:pPr>
            <a:r>
              <a:rPr lang="en-GB" sz="1800" dirty="0" smtClean="0"/>
              <a:t>Dear………………..</a:t>
            </a:r>
            <a:endParaRPr lang="en-GB" sz="1800" dirty="0"/>
          </a:p>
          <a:p>
            <a:pPr marL="0" indent="0">
              <a:lnSpc>
                <a:spcPct val="100000"/>
              </a:lnSpc>
              <a:buNone/>
            </a:pPr>
            <a:r>
              <a:rPr lang="en-GB" sz="1800" dirty="0"/>
              <a:t>Ladies and Gentlemen</a:t>
            </a:r>
            <a:r>
              <a:rPr lang="en-GB" sz="1800" dirty="0" smtClean="0"/>
              <a:t>;</a:t>
            </a:r>
            <a:endParaRPr lang="en-GB" sz="1800" dirty="0"/>
          </a:p>
          <a:p>
            <a:pPr marL="0" indent="0">
              <a:buNone/>
            </a:pPr>
            <a:r>
              <a:rPr lang="en-GB" sz="1800" dirty="0"/>
              <a:t>Cameroon is indeed highly delighted to </a:t>
            </a:r>
            <a:r>
              <a:rPr lang="en-GB" sz="1800" dirty="0" smtClean="0"/>
              <a:t>……once </a:t>
            </a:r>
            <a:r>
              <a:rPr lang="en-GB" sz="1800" dirty="0"/>
              <a:t>more commune </a:t>
            </a:r>
            <a:r>
              <a:rPr lang="en-GB" sz="1800" dirty="0" smtClean="0"/>
              <a:t>with………….. in commemorating another………</a:t>
            </a:r>
            <a:endParaRPr lang="en-GB" sz="1800" dirty="0"/>
          </a:p>
          <a:p>
            <a:pPr marL="0" indent="0">
              <a:buNone/>
            </a:pPr>
            <a:r>
              <a:rPr lang="en-GB" sz="1800" dirty="0"/>
              <a:t>This year</a:t>
            </a:r>
            <a:r>
              <a:rPr lang="en-GB" sz="1800" dirty="0" smtClean="0"/>
              <a:t>,……will </a:t>
            </a:r>
            <a:r>
              <a:rPr lang="en-GB" sz="1800" dirty="0"/>
              <a:t>be on the spotlight in two key dimensions. Firstly, </a:t>
            </a:r>
            <a:r>
              <a:rPr lang="en-GB" sz="1800" dirty="0" smtClean="0"/>
              <a:t>it……Secondly</a:t>
            </a:r>
            <a:r>
              <a:rPr lang="en-GB" sz="1800" dirty="0"/>
              <a:t>, </a:t>
            </a:r>
            <a:r>
              <a:rPr lang="en-GB" sz="1800" dirty="0" smtClean="0"/>
              <a:t>…his is the reason why………</a:t>
            </a:r>
            <a:endParaRPr lang="en-GB" sz="1800" dirty="0"/>
          </a:p>
        </p:txBody>
      </p:sp>
      <p:pic>
        <p:nvPicPr>
          <p:cNvPr id="4" name="Image 3"/>
          <p:cNvPicPr>
            <a:picLocks noChangeAspect="1"/>
          </p:cNvPicPr>
          <p:nvPr/>
        </p:nvPicPr>
        <p:blipFill>
          <a:blip r:embed="rId2"/>
          <a:stretch>
            <a:fillRect/>
          </a:stretch>
        </p:blipFill>
        <p:spPr>
          <a:xfrm>
            <a:off x="7305462" y="2934268"/>
            <a:ext cx="4158657" cy="3016155"/>
          </a:xfrm>
          <a:prstGeom prst="rect">
            <a:avLst/>
          </a:prstGeom>
        </p:spPr>
      </p:pic>
    </p:spTree>
    <p:extLst>
      <p:ext uri="{BB962C8B-B14F-4D97-AF65-F5344CB8AC3E}">
        <p14:creationId xmlns:p14="http://schemas.microsoft.com/office/powerpoint/2010/main" val="2537404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                         BODY          </a:t>
            </a:r>
            <a:endParaRPr lang="en-GB" dirty="0"/>
          </a:p>
        </p:txBody>
      </p:sp>
      <p:sp>
        <p:nvSpPr>
          <p:cNvPr id="3" name="Espace réservé du contenu 2"/>
          <p:cNvSpPr>
            <a:spLocks noGrp="1"/>
          </p:cNvSpPr>
          <p:nvPr>
            <p:ph idx="1"/>
          </p:nvPr>
        </p:nvSpPr>
        <p:spPr>
          <a:xfrm>
            <a:off x="838200" y="1825624"/>
            <a:ext cx="10515600" cy="4820835"/>
          </a:xfrm>
        </p:spPr>
        <p:txBody>
          <a:bodyPr>
            <a:normAutofit fontScale="92500" lnSpcReduction="20000"/>
          </a:bodyPr>
          <a:lstStyle/>
          <a:p>
            <a:endParaRPr lang="en-GB" dirty="0" smtClean="0"/>
          </a:p>
          <a:p>
            <a:endParaRPr lang="en-GB" dirty="0"/>
          </a:p>
          <a:p>
            <a:r>
              <a:rPr lang="en-GB" dirty="0" smtClean="0"/>
              <a:t>The </a:t>
            </a:r>
            <a:r>
              <a:rPr lang="en-GB" dirty="0"/>
              <a:t>body is the largest part of the speech, where </a:t>
            </a:r>
            <a:r>
              <a:rPr lang="en-GB" dirty="0" smtClean="0"/>
              <a:t>you provide </a:t>
            </a:r>
            <a:r>
              <a:rPr lang="en-GB" dirty="0"/>
              <a:t>the audience with the major supporting </a:t>
            </a:r>
            <a:r>
              <a:rPr lang="en-GB" dirty="0" smtClean="0"/>
              <a:t>materials. The </a:t>
            </a:r>
            <a:r>
              <a:rPr lang="en-GB" dirty="0"/>
              <a:t>main points of the speech are contained in this section.</a:t>
            </a:r>
          </a:p>
          <a:p>
            <a:r>
              <a:rPr lang="en-GB" dirty="0"/>
              <a:t>Main points should flow from the speech’s goal and </a:t>
            </a:r>
            <a:r>
              <a:rPr lang="en-GB" dirty="0" smtClean="0"/>
              <a:t>thesis statement</a:t>
            </a:r>
            <a:r>
              <a:rPr lang="en-GB" dirty="0"/>
              <a:t>. It is advisable to limit your content to </a:t>
            </a:r>
            <a:r>
              <a:rPr lang="en-GB" dirty="0" smtClean="0"/>
              <a:t>include between </a:t>
            </a:r>
            <a:r>
              <a:rPr lang="en-GB" dirty="0"/>
              <a:t>two and five main points, with a maximum </a:t>
            </a:r>
            <a:r>
              <a:rPr lang="en-GB" dirty="0" smtClean="0"/>
              <a:t>of seven </a:t>
            </a:r>
            <a:r>
              <a:rPr lang="en-GB" dirty="0"/>
              <a:t>main points. </a:t>
            </a:r>
            <a:endParaRPr lang="en-GB" dirty="0" smtClean="0"/>
          </a:p>
          <a:p>
            <a:r>
              <a:rPr lang="en-GB" dirty="0" smtClean="0"/>
              <a:t>Speeches </a:t>
            </a:r>
            <a:r>
              <a:rPr lang="en-GB" dirty="0"/>
              <a:t>with three main points </a:t>
            </a:r>
            <a:r>
              <a:rPr lang="en-GB" dirty="0" smtClean="0"/>
              <a:t>are common</a:t>
            </a:r>
            <a:r>
              <a:rPr lang="en-GB" dirty="0"/>
              <a:t>. If you have too many main points, your </a:t>
            </a:r>
            <a:r>
              <a:rPr lang="en-GB" dirty="0" smtClean="0"/>
              <a:t>audience will </a:t>
            </a:r>
            <a:r>
              <a:rPr lang="en-GB" dirty="0"/>
              <a:t>forget them. </a:t>
            </a:r>
            <a:endParaRPr lang="en-GB" dirty="0" smtClean="0"/>
          </a:p>
          <a:p>
            <a:r>
              <a:rPr lang="en-GB" dirty="0" smtClean="0"/>
              <a:t>Focusing </a:t>
            </a:r>
            <a:r>
              <a:rPr lang="en-GB" dirty="0"/>
              <a:t>on a few points and providing </a:t>
            </a:r>
            <a:r>
              <a:rPr lang="en-GB" dirty="0" smtClean="0"/>
              <a:t>effective supporting </a:t>
            </a:r>
            <a:r>
              <a:rPr lang="en-GB" dirty="0"/>
              <a:t>points for each makes your speech </a:t>
            </a:r>
            <a:r>
              <a:rPr lang="en-GB" dirty="0" smtClean="0"/>
              <a:t>more memorable</a:t>
            </a:r>
            <a:r>
              <a:rPr lang="en-GB" dirty="0"/>
              <a:t>. </a:t>
            </a:r>
            <a:endParaRPr lang="en-GB" dirty="0" smtClean="0"/>
          </a:p>
          <a:p>
            <a:r>
              <a:rPr lang="en-GB" dirty="0" smtClean="0"/>
              <a:t>Supporting </a:t>
            </a:r>
            <a:r>
              <a:rPr lang="en-GB" dirty="0"/>
              <a:t>points are the supporting </a:t>
            </a:r>
            <a:r>
              <a:rPr lang="en-GB" dirty="0" smtClean="0"/>
              <a:t>materials you </a:t>
            </a:r>
            <a:r>
              <a:rPr lang="en-GB" dirty="0"/>
              <a:t>have collected to justify your main points. These help </a:t>
            </a:r>
            <a:r>
              <a:rPr lang="en-GB" dirty="0" smtClean="0"/>
              <a:t>to substantiate </a:t>
            </a:r>
            <a:r>
              <a:rPr lang="en-GB" dirty="0"/>
              <a:t>your thesis.</a:t>
            </a:r>
          </a:p>
        </p:txBody>
      </p:sp>
      <p:pic>
        <p:nvPicPr>
          <p:cNvPr id="4" name="Image 3"/>
          <p:cNvPicPr>
            <a:picLocks noChangeAspect="1"/>
          </p:cNvPicPr>
          <p:nvPr/>
        </p:nvPicPr>
        <p:blipFill>
          <a:blip r:embed="rId2"/>
          <a:stretch>
            <a:fillRect/>
          </a:stretch>
        </p:blipFill>
        <p:spPr>
          <a:xfrm>
            <a:off x="5348287" y="95535"/>
            <a:ext cx="1495425" cy="2374710"/>
          </a:xfrm>
          <a:prstGeom prst="rect">
            <a:avLst/>
          </a:prstGeom>
        </p:spPr>
      </p:pic>
    </p:spTree>
    <p:extLst>
      <p:ext uri="{BB962C8B-B14F-4D97-AF65-F5344CB8AC3E}">
        <p14:creationId xmlns:p14="http://schemas.microsoft.com/office/powerpoint/2010/main" val="2170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EXAMPLE OF THE BODY OF A SPEECH</a:t>
            </a:r>
            <a:endParaRPr lang="en-GB" dirty="0"/>
          </a:p>
        </p:txBody>
      </p:sp>
      <p:sp>
        <p:nvSpPr>
          <p:cNvPr id="3" name="Espace réservé du contenu 2"/>
          <p:cNvSpPr>
            <a:spLocks noGrp="1"/>
          </p:cNvSpPr>
          <p:nvPr>
            <p:ph idx="1"/>
          </p:nvPr>
        </p:nvSpPr>
        <p:spPr>
          <a:xfrm>
            <a:off x="838200" y="1323833"/>
            <a:ext cx="10515600" cy="5336274"/>
          </a:xfrm>
        </p:spPr>
        <p:txBody>
          <a:bodyPr>
            <a:normAutofit fontScale="77500" lnSpcReduction="20000"/>
          </a:bodyPr>
          <a:lstStyle/>
          <a:p>
            <a:pPr marL="0" indent="0">
              <a:buNone/>
            </a:pPr>
            <a:r>
              <a:rPr lang="en-GB" b="1" dirty="0" err="1" smtClean="0"/>
              <a:t>Excellencies</a:t>
            </a:r>
            <a:r>
              <a:rPr lang="en-GB" b="1" dirty="0"/>
              <a:t>, Esteemed Guests, Ladies and Gentlemen</a:t>
            </a:r>
            <a:r>
              <a:rPr lang="en-GB" b="1" dirty="0" smtClean="0"/>
              <a:t>,</a:t>
            </a:r>
            <a:endParaRPr lang="en-GB" b="1" dirty="0"/>
          </a:p>
          <a:p>
            <a:pPr marL="0" indent="0">
              <a:buNone/>
            </a:pPr>
            <a:r>
              <a:rPr lang="en-GB" dirty="0"/>
              <a:t>Even more than last year, the choice of the Reunification Monument in </a:t>
            </a:r>
            <a:r>
              <a:rPr lang="en-GB" dirty="0" smtClean="0"/>
              <a:t>Yaounde </a:t>
            </a:r>
            <a:r>
              <a:rPr lang="en-GB" dirty="0"/>
              <a:t>is compelling in many regards. </a:t>
            </a:r>
          </a:p>
          <a:p>
            <a:pPr marL="0" indent="0">
              <a:buNone/>
            </a:pPr>
            <a:r>
              <a:rPr lang="en-GB" dirty="0"/>
              <a:t>To every Cameroonian, Yaounde is the natural venue for the celebration of connection, innovation and transformation. The city is an authentic cosmopolitan harbour of networks, an incubator of youth talents and a laboratory for urban </a:t>
            </a:r>
            <a:r>
              <a:rPr lang="en-GB" dirty="0" smtClean="0"/>
              <a:t>transformation. </a:t>
            </a:r>
            <a:r>
              <a:rPr lang="en-GB" dirty="0"/>
              <a:t>It is therefore no surprise that Yaounde symbolises Cameroonian oneness and indivisibility and heartily accommodates the various constituent identities of our dear </a:t>
            </a:r>
            <a:r>
              <a:rPr lang="en-GB" dirty="0" smtClean="0"/>
              <a:t>country……………</a:t>
            </a:r>
            <a:endParaRPr lang="en-GB" dirty="0"/>
          </a:p>
          <a:p>
            <a:pPr marL="0" indent="0">
              <a:buNone/>
            </a:pPr>
            <a:r>
              <a:rPr lang="en-GB" b="1" dirty="0" smtClean="0"/>
              <a:t>Ladies </a:t>
            </a:r>
            <a:r>
              <a:rPr lang="en-GB" b="1" dirty="0"/>
              <a:t>and Gentlemen</a:t>
            </a:r>
            <a:r>
              <a:rPr lang="en-GB" b="1" dirty="0" smtClean="0"/>
              <a:t>,</a:t>
            </a:r>
            <a:endParaRPr lang="en-GB" b="1" dirty="0"/>
          </a:p>
          <a:p>
            <a:pPr marL="0" indent="0">
              <a:buNone/>
            </a:pPr>
            <a:r>
              <a:rPr lang="en-GB" dirty="0"/>
              <a:t>As you must have noticed, it is not by coincidence that this edifice seats at the heart of Cameroon’s military headquarters. It is shielded by the brave and professional young men and women who shoulder high the flag of Cameroon, even at the cost of their lives. Young people who have the firm conviction that peace and security are prerequisites to the social, economic and political development of our </a:t>
            </a:r>
            <a:r>
              <a:rPr lang="en-GB" dirty="0" smtClean="0"/>
              <a:t>country……..</a:t>
            </a:r>
            <a:endParaRPr lang="en-GB" dirty="0"/>
          </a:p>
          <a:p>
            <a:pPr marL="0" indent="0">
              <a:buNone/>
            </a:pPr>
            <a:r>
              <a:rPr lang="en-GB" b="1" dirty="0" smtClean="0"/>
              <a:t>Distinguished </a:t>
            </a:r>
            <a:r>
              <a:rPr lang="en-GB" b="1" dirty="0"/>
              <a:t>guests, ladies and gentlemen,</a:t>
            </a:r>
          </a:p>
          <a:p>
            <a:pPr marL="0" indent="0">
              <a:buNone/>
            </a:pPr>
            <a:r>
              <a:rPr lang="en-GB" dirty="0"/>
              <a:t>Permit me walk through the line-up of </a:t>
            </a:r>
            <a:r>
              <a:rPr lang="en-GB" dirty="0" smtClean="0"/>
              <a:t>activities </a:t>
            </a:r>
            <a:r>
              <a:rPr lang="en-GB" dirty="0"/>
              <a:t>which is a demonstration of the different ways the people of Cameroon </a:t>
            </a:r>
            <a:r>
              <a:rPr lang="en-GB" dirty="0" smtClean="0"/>
              <a:t>……………………….. </a:t>
            </a:r>
            <a:endParaRPr lang="en-GB" dirty="0"/>
          </a:p>
          <a:p>
            <a:pPr marL="0" indent="0">
              <a:buNone/>
            </a:pPr>
            <a:endParaRPr lang="en-GB" dirty="0"/>
          </a:p>
        </p:txBody>
      </p:sp>
    </p:spTree>
    <p:extLst>
      <p:ext uri="{BB962C8B-B14F-4D97-AF65-F5344CB8AC3E}">
        <p14:creationId xmlns:p14="http://schemas.microsoft.com/office/powerpoint/2010/main" val="4136414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CONCLUSION   </a:t>
            </a:r>
            <a:endParaRPr lang="en-GB" dirty="0"/>
          </a:p>
        </p:txBody>
      </p:sp>
      <p:sp>
        <p:nvSpPr>
          <p:cNvPr id="3" name="Espace réservé du contenu 2"/>
          <p:cNvSpPr>
            <a:spLocks noGrp="1"/>
          </p:cNvSpPr>
          <p:nvPr>
            <p:ph idx="1"/>
          </p:nvPr>
        </p:nvSpPr>
        <p:spPr>
          <a:xfrm>
            <a:off x="838200" y="1392072"/>
            <a:ext cx="10515600" cy="5254388"/>
          </a:xfrm>
        </p:spPr>
        <p:txBody>
          <a:bodyPr>
            <a:normAutofit/>
          </a:bodyPr>
          <a:lstStyle/>
          <a:p>
            <a:endParaRPr lang="en-GB" dirty="0" smtClean="0"/>
          </a:p>
          <a:p>
            <a:r>
              <a:rPr lang="en-GB" dirty="0" smtClean="0"/>
              <a:t>The </a:t>
            </a:r>
            <a:r>
              <a:rPr lang="en-GB" dirty="0"/>
              <a:t>conclusion wraps up the presentation by </a:t>
            </a:r>
            <a:r>
              <a:rPr lang="en-GB" dirty="0" smtClean="0"/>
              <a:t>providing a </a:t>
            </a:r>
            <a:r>
              <a:rPr lang="en-GB" dirty="0"/>
              <a:t>summary of what the audience was supposed to </a:t>
            </a:r>
            <a:r>
              <a:rPr lang="en-GB" dirty="0" smtClean="0"/>
              <a:t>have learned </a:t>
            </a:r>
            <a:r>
              <a:rPr lang="en-GB" dirty="0"/>
              <a:t>or have been persuaded to do during the presentation.</a:t>
            </a:r>
          </a:p>
          <a:p>
            <a:r>
              <a:rPr lang="en-GB" dirty="0"/>
              <a:t>You can signal that the conclusion is approaching </a:t>
            </a:r>
            <a:r>
              <a:rPr lang="en-GB" dirty="0" smtClean="0"/>
              <a:t>by using </a:t>
            </a:r>
            <a:r>
              <a:rPr lang="en-GB" dirty="0"/>
              <a:t>key phrases, such as “finally,” “let me close by saying</a:t>
            </a:r>
            <a:r>
              <a:rPr lang="en-GB" dirty="0" smtClean="0"/>
              <a:t>,” “</a:t>
            </a:r>
            <a:r>
              <a:rPr lang="en-GB" dirty="0"/>
              <a:t>I’d like to stress these three points,” and “in conclusion.”</a:t>
            </a:r>
          </a:p>
          <a:p>
            <a:r>
              <a:rPr lang="en-GB" dirty="0"/>
              <a:t>Because the conclusion is the last opportunity to </a:t>
            </a:r>
            <a:r>
              <a:rPr lang="en-GB" dirty="0" smtClean="0"/>
              <a:t>motivate your </a:t>
            </a:r>
            <a:r>
              <a:rPr lang="en-GB" dirty="0"/>
              <a:t>listeners, it should end strongly. </a:t>
            </a:r>
            <a:endParaRPr lang="en-GB" dirty="0" smtClean="0"/>
          </a:p>
          <a:p>
            <a:r>
              <a:rPr lang="en-GB" dirty="0" smtClean="0"/>
              <a:t>For </a:t>
            </a:r>
            <a:r>
              <a:rPr lang="en-GB" dirty="0"/>
              <a:t>a </a:t>
            </a:r>
            <a:r>
              <a:rPr lang="en-GB" dirty="0" smtClean="0"/>
              <a:t>persuasive speech</a:t>
            </a:r>
            <a:r>
              <a:rPr lang="en-GB" dirty="0"/>
              <a:t>, a strong ending would be a call to action, where </a:t>
            </a:r>
            <a:r>
              <a:rPr lang="en-GB" dirty="0" smtClean="0"/>
              <a:t>you tell </a:t>
            </a:r>
            <a:r>
              <a:rPr lang="en-GB" dirty="0"/>
              <a:t>the audience members they should do something </a:t>
            </a:r>
            <a:r>
              <a:rPr lang="en-GB" dirty="0" smtClean="0"/>
              <a:t>with  the </a:t>
            </a:r>
            <a:r>
              <a:rPr lang="en-GB" dirty="0"/>
              <a:t>information they have learned.</a:t>
            </a:r>
          </a:p>
        </p:txBody>
      </p:sp>
      <p:pic>
        <p:nvPicPr>
          <p:cNvPr id="4" name="Image 3"/>
          <p:cNvPicPr>
            <a:picLocks noChangeAspect="1"/>
          </p:cNvPicPr>
          <p:nvPr/>
        </p:nvPicPr>
        <p:blipFill>
          <a:blip r:embed="rId2"/>
          <a:stretch>
            <a:fillRect/>
          </a:stretch>
        </p:blipFill>
        <p:spPr>
          <a:xfrm>
            <a:off x="8274452" y="103981"/>
            <a:ext cx="2466975" cy="1847850"/>
          </a:xfrm>
          <a:prstGeom prst="rect">
            <a:avLst/>
          </a:prstGeom>
        </p:spPr>
      </p:pic>
    </p:spTree>
    <p:extLst>
      <p:ext uri="{BB962C8B-B14F-4D97-AF65-F5344CB8AC3E}">
        <p14:creationId xmlns:p14="http://schemas.microsoft.com/office/powerpoint/2010/main" val="2180666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TYPES OF SPEECHES</a:t>
            </a:r>
            <a:endParaRPr lang="en-GB" dirty="0"/>
          </a:p>
        </p:txBody>
      </p:sp>
      <p:sp>
        <p:nvSpPr>
          <p:cNvPr id="3" name="Espace réservé du contenu 2"/>
          <p:cNvSpPr>
            <a:spLocks noGrp="1"/>
          </p:cNvSpPr>
          <p:nvPr>
            <p:ph idx="1"/>
          </p:nvPr>
        </p:nvSpPr>
        <p:spPr/>
        <p:txBody>
          <a:bodyPr>
            <a:normAutofit fontScale="92500" lnSpcReduction="10000"/>
          </a:bodyPr>
          <a:lstStyle/>
          <a:p>
            <a:pPr marL="0" indent="0">
              <a:buNone/>
            </a:pPr>
            <a:r>
              <a:rPr lang="en-GB" dirty="0"/>
              <a:t>Speeches can be divided into the following categories: </a:t>
            </a:r>
            <a:endParaRPr lang="en-GB" dirty="0" smtClean="0"/>
          </a:p>
          <a:p>
            <a:pPr>
              <a:buFont typeface="Wingdings" panose="05000000000000000000" pitchFamily="2" charset="2"/>
              <a:buChar char="Ø"/>
            </a:pPr>
            <a:r>
              <a:rPr lang="en-GB" u="sng" dirty="0" smtClean="0"/>
              <a:t>INFORMATIVE SPEECH</a:t>
            </a:r>
          </a:p>
          <a:p>
            <a:pPr marL="0" indent="0">
              <a:buNone/>
            </a:pPr>
            <a:r>
              <a:rPr lang="en-GB" dirty="0" smtClean="0"/>
              <a:t>If </a:t>
            </a:r>
            <a:r>
              <a:rPr lang="en-GB" dirty="0"/>
              <a:t>the speech’s purpose is to define, explain, describe, </a:t>
            </a:r>
            <a:r>
              <a:rPr lang="en-GB" dirty="0" smtClean="0"/>
              <a:t>or demonstrate</a:t>
            </a:r>
            <a:r>
              <a:rPr lang="en-GB" dirty="0"/>
              <a:t>, it is an informative speech. The goal of </a:t>
            </a:r>
            <a:r>
              <a:rPr lang="en-GB" dirty="0" smtClean="0"/>
              <a:t>an informative </a:t>
            </a:r>
            <a:r>
              <a:rPr lang="en-GB" dirty="0"/>
              <a:t>speech is to provide information </a:t>
            </a:r>
            <a:r>
              <a:rPr lang="en-GB" dirty="0" smtClean="0"/>
              <a:t>completely and </a:t>
            </a:r>
            <a:r>
              <a:rPr lang="en-GB" dirty="0"/>
              <a:t>clearly so that the audience understands the message.</a:t>
            </a:r>
          </a:p>
          <a:p>
            <a:pPr marL="0" indent="0">
              <a:buNone/>
            </a:pPr>
            <a:r>
              <a:rPr lang="en-GB" dirty="0"/>
              <a:t>Examples of informative speeches include </a:t>
            </a:r>
            <a:endParaRPr lang="en-GB" dirty="0" smtClean="0"/>
          </a:p>
          <a:p>
            <a:pPr>
              <a:buFont typeface="Wingdings" panose="05000000000000000000" pitchFamily="2" charset="2"/>
              <a:buChar char="Ø"/>
            </a:pPr>
            <a:r>
              <a:rPr lang="en-GB" dirty="0" smtClean="0"/>
              <a:t>describing the life </a:t>
            </a:r>
            <a:r>
              <a:rPr lang="en-GB" dirty="0"/>
              <a:t>cycle stages of </a:t>
            </a:r>
            <a:r>
              <a:rPr lang="en-GB" dirty="0" smtClean="0"/>
              <a:t>a career, </a:t>
            </a:r>
          </a:p>
          <a:p>
            <a:pPr>
              <a:buFont typeface="Wingdings" panose="05000000000000000000" pitchFamily="2" charset="2"/>
              <a:buChar char="Ø"/>
            </a:pPr>
            <a:r>
              <a:rPr lang="en-GB" dirty="0" smtClean="0"/>
              <a:t>explaining </a:t>
            </a:r>
            <a:r>
              <a:rPr lang="en-GB" dirty="0"/>
              <a:t>how </a:t>
            </a:r>
            <a:r>
              <a:rPr lang="en-GB" dirty="0" smtClean="0"/>
              <a:t>to operate an equipment,</a:t>
            </a:r>
          </a:p>
          <a:p>
            <a:pPr>
              <a:buFont typeface="Wingdings" panose="05000000000000000000" pitchFamily="2" charset="2"/>
              <a:buChar char="Ø"/>
            </a:pPr>
            <a:r>
              <a:rPr lang="en-GB" dirty="0" smtClean="0"/>
              <a:t> </a:t>
            </a:r>
            <a:r>
              <a:rPr lang="en-GB" dirty="0"/>
              <a:t>demonstrating how to </a:t>
            </a:r>
            <a:r>
              <a:rPr lang="en-GB" dirty="0" smtClean="0"/>
              <a:t>walk through a procedure.</a:t>
            </a:r>
          </a:p>
          <a:p>
            <a:pPr>
              <a:buFont typeface="Wingdings" panose="05000000000000000000" pitchFamily="2" charset="2"/>
              <a:buChar char="Ø"/>
            </a:pPr>
            <a:endParaRPr lang="en-GB" dirty="0" smtClean="0"/>
          </a:p>
        </p:txBody>
      </p:sp>
    </p:spTree>
    <p:extLst>
      <p:ext uri="{BB962C8B-B14F-4D97-AF65-F5344CB8AC3E}">
        <p14:creationId xmlns:p14="http://schemas.microsoft.com/office/powerpoint/2010/main" val="1550190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917765"/>
          </a:xfrm>
        </p:spPr>
        <p:txBody>
          <a:bodyPr>
            <a:normAutofit fontScale="90000"/>
          </a:bodyPr>
          <a:lstStyle/>
          <a:p>
            <a:r>
              <a:rPr lang="en-GB" dirty="0"/>
              <a:t> </a:t>
            </a:r>
            <a:r>
              <a:rPr lang="en-GB" dirty="0" smtClean="0"/>
              <a:t>Persuasive Speech</a:t>
            </a:r>
            <a:r>
              <a:rPr lang="en-GB" dirty="0"/>
              <a:t/>
            </a:r>
            <a:br>
              <a:rPr lang="en-GB" dirty="0"/>
            </a:br>
            <a:endParaRPr lang="en-GB" dirty="0"/>
          </a:p>
        </p:txBody>
      </p:sp>
      <p:sp>
        <p:nvSpPr>
          <p:cNvPr id="3" name="Espace réservé du contenu 2"/>
          <p:cNvSpPr>
            <a:spLocks noGrp="1"/>
          </p:cNvSpPr>
          <p:nvPr>
            <p:ph idx="1"/>
          </p:nvPr>
        </p:nvSpPr>
        <p:spPr>
          <a:xfrm>
            <a:off x="742665" y="824007"/>
            <a:ext cx="10515600" cy="4351338"/>
          </a:xfrm>
        </p:spPr>
        <p:txBody>
          <a:bodyPr>
            <a:normAutofit/>
          </a:bodyPr>
          <a:lstStyle/>
          <a:p>
            <a:r>
              <a:rPr lang="en-GB" dirty="0"/>
              <a:t>Persuasive speeches are given to reinforce people’s </a:t>
            </a:r>
            <a:r>
              <a:rPr lang="en-GB" dirty="0" smtClean="0"/>
              <a:t>beliefs about </a:t>
            </a:r>
            <a:r>
              <a:rPr lang="en-GB" dirty="0"/>
              <a:t>a topic, to change their beliefs about a topic, or </a:t>
            </a:r>
            <a:r>
              <a:rPr lang="en-GB" dirty="0" smtClean="0"/>
              <a:t>to move </a:t>
            </a:r>
            <a:r>
              <a:rPr lang="en-GB" dirty="0"/>
              <a:t>them to act. </a:t>
            </a:r>
            <a:endParaRPr lang="en-GB" dirty="0" smtClean="0"/>
          </a:p>
          <a:p>
            <a:r>
              <a:rPr lang="en-GB" dirty="0" smtClean="0"/>
              <a:t>When </a:t>
            </a:r>
            <a:r>
              <a:rPr lang="en-GB" dirty="0"/>
              <a:t>speaking persuasively, </a:t>
            </a:r>
            <a:r>
              <a:rPr lang="en-GB" dirty="0" smtClean="0"/>
              <a:t>directly state </a:t>
            </a:r>
            <a:r>
              <a:rPr lang="en-GB" dirty="0"/>
              <a:t>what is good or bad and why you think so near </a:t>
            </a:r>
            <a:r>
              <a:rPr lang="en-GB" dirty="0" smtClean="0"/>
              <a:t>the beginning </a:t>
            </a:r>
            <a:r>
              <a:rPr lang="en-GB" dirty="0"/>
              <a:t>of the speech. This is your thesis </a:t>
            </a:r>
            <a:r>
              <a:rPr lang="en-GB" dirty="0" smtClean="0"/>
              <a:t>statement that </a:t>
            </a:r>
            <a:r>
              <a:rPr lang="en-GB" dirty="0"/>
              <a:t>you want to make early on. </a:t>
            </a:r>
            <a:endParaRPr lang="en-GB" dirty="0" smtClean="0"/>
          </a:p>
          <a:p>
            <a:r>
              <a:rPr lang="en-GB" dirty="0" smtClean="0"/>
              <a:t>Since </a:t>
            </a:r>
            <a:r>
              <a:rPr lang="en-GB" dirty="0"/>
              <a:t>your purpose is </a:t>
            </a:r>
            <a:r>
              <a:rPr lang="en-GB" dirty="0" smtClean="0"/>
              <a:t>to persuade </a:t>
            </a:r>
            <a:r>
              <a:rPr lang="en-GB" dirty="0"/>
              <a:t>using logic and reasoning, this communicates </a:t>
            </a:r>
            <a:r>
              <a:rPr lang="en-GB" dirty="0" smtClean="0"/>
              <a:t>to listeners </a:t>
            </a:r>
            <a:r>
              <a:rPr lang="en-GB" dirty="0"/>
              <a:t>that you want to convince them of your point </a:t>
            </a:r>
            <a:r>
              <a:rPr lang="en-GB" dirty="0" smtClean="0"/>
              <a:t>of view</a:t>
            </a:r>
            <a:r>
              <a:rPr lang="en-GB" dirty="0"/>
              <a:t>.</a:t>
            </a:r>
          </a:p>
        </p:txBody>
      </p:sp>
      <p:pic>
        <p:nvPicPr>
          <p:cNvPr id="4" name="Image 3"/>
          <p:cNvPicPr>
            <a:picLocks noChangeAspect="1"/>
          </p:cNvPicPr>
          <p:nvPr/>
        </p:nvPicPr>
        <p:blipFill>
          <a:blip r:embed="rId2"/>
          <a:stretch>
            <a:fillRect/>
          </a:stretch>
        </p:blipFill>
        <p:spPr>
          <a:xfrm>
            <a:off x="4766977" y="3938089"/>
            <a:ext cx="4486205" cy="2626483"/>
          </a:xfrm>
          <a:prstGeom prst="rect">
            <a:avLst/>
          </a:prstGeom>
        </p:spPr>
      </p:pic>
    </p:spTree>
    <p:extLst>
      <p:ext uri="{BB962C8B-B14F-4D97-AF65-F5344CB8AC3E}">
        <p14:creationId xmlns:p14="http://schemas.microsoft.com/office/powerpoint/2010/main" val="1339265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 </a:t>
            </a:r>
            <a:r>
              <a:rPr lang="en-GB" dirty="0" smtClean="0"/>
              <a:t>Speeches </a:t>
            </a:r>
            <a:r>
              <a:rPr lang="en-GB" dirty="0"/>
              <a:t>for special occasions.</a:t>
            </a:r>
            <a:br>
              <a:rPr lang="en-GB" dirty="0"/>
            </a:br>
            <a:endParaRPr lang="en-GB" dirty="0"/>
          </a:p>
        </p:txBody>
      </p:sp>
      <p:sp>
        <p:nvSpPr>
          <p:cNvPr id="3" name="Espace réservé du contenu 2"/>
          <p:cNvSpPr>
            <a:spLocks noGrp="1"/>
          </p:cNvSpPr>
          <p:nvPr>
            <p:ph idx="1"/>
          </p:nvPr>
        </p:nvSpPr>
        <p:spPr/>
        <p:txBody>
          <a:bodyPr>
            <a:normAutofit fontScale="92500" lnSpcReduction="20000"/>
          </a:bodyPr>
          <a:lstStyle/>
          <a:p>
            <a:r>
              <a:rPr lang="en-GB" dirty="0"/>
              <a:t>Speeches for special occasions are prepared for a </a:t>
            </a:r>
            <a:r>
              <a:rPr lang="en-GB" dirty="0" smtClean="0"/>
              <a:t>specific occasion </a:t>
            </a:r>
            <a:r>
              <a:rPr lang="en-GB" dirty="0"/>
              <a:t>and for a specific purpose dictated by that </a:t>
            </a:r>
            <a:r>
              <a:rPr lang="en-GB" dirty="0" smtClean="0"/>
              <a:t>occasion.</a:t>
            </a:r>
          </a:p>
          <a:p>
            <a:r>
              <a:rPr lang="en-GB" dirty="0" smtClean="0"/>
              <a:t> </a:t>
            </a:r>
            <a:r>
              <a:rPr lang="en-GB" dirty="0"/>
              <a:t>Speeches for special </a:t>
            </a:r>
            <a:r>
              <a:rPr lang="en-GB" dirty="0" smtClean="0"/>
              <a:t>occasions can </a:t>
            </a:r>
            <a:r>
              <a:rPr lang="en-GB" dirty="0"/>
              <a:t>be informative, persuasive, or both, depending on </a:t>
            </a:r>
            <a:r>
              <a:rPr lang="en-GB" dirty="0" smtClean="0"/>
              <a:t>the occasion</a:t>
            </a:r>
            <a:r>
              <a:rPr lang="en-GB" dirty="0"/>
              <a:t>. </a:t>
            </a:r>
            <a:endParaRPr lang="en-GB" dirty="0" smtClean="0"/>
          </a:p>
          <a:p>
            <a:r>
              <a:rPr lang="en-GB" dirty="0" smtClean="0"/>
              <a:t>Two </a:t>
            </a:r>
            <a:r>
              <a:rPr lang="en-GB" dirty="0"/>
              <a:t>of the more common types of speeches </a:t>
            </a:r>
            <a:r>
              <a:rPr lang="en-GB" dirty="0" smtClean="0"/>
              <a:t>for special </a:t>
            </a:r>
            <a:r>
              <a:rPr lang="en-GB" dirty="0"/>
              <a:t>occasions are the speech of introduction and </a:t>
            </a:r>
            <a:r>
              <a:rPr lang="en-GB" dirty="0" smtClean="0"/>
              <a:t>the speech </a:t>
            </a:r>
            <a:r>
              <a:rPr lang="en-GB" dirty="0"/>
              <a:t>of welcome</a:t>
            </a:r>
            <a:r>
              <a:rPr lang="en-GB" dirty="0" smtClean="0"/>
              <a:t>.</a:t>
            </a:r>
          </a:p>
          <a:p>
            <a:r>
              <a:rPr lang="en-GB" dirty="0"/>
              <a:t>The speech of introduction is a brief speech that </a:t>
            </a:r>
            <a:r>
              <a:rPr lang="en-GB" dirty="0" smtClean="0"/>
              <a:t>provides the </a:t>
            </a:r>
            <a:r>
              <a:rPr lang="en-GB" dirty="0"/>
              <a:t>main speaker’s qualifications. This speech prepares </a:t>
            </a:r>
            <a:r>
              <a:rPr lang="en-GB" dirty="0" smtClean="0"/>
              <a:t>the audience </a:t>
            </a:r>
            <a:r>
              <a:rPr lang="en-GB" dirty="0"/>
              <a:t>for the main speaker by establishing the </a:t>
            </a:r>
            <a:r>
              <a:rPr lang="en-GB" dirty="0" smtClean="0"/>
              <a:t>speaker’s credibility </a:t>
            </a:r>
            <a:r>
              <a:rPr lang="en-GB" dirty="0"/>
              <a:t>and helps make the speaker feel </a:t>
            </a:r>
            <a:r>
              <a:rPr lang="en-GB" dirty="0" smtClean="0"/>
              <a:t>welcome.</a:t>
            </a:r>
          </a:p>
          <a:p>
            <a:r>
              <a:rPr lang="en-GB" dirty="0" smtClean="0"/>
              <a:t>The </a:t>
            </a:r>
            <a:r>
              <a:rPr lang="en-GB" dirty="0"/>
              <a:t>speech of welcome acknowledges and greets a </a:t>
            </a:r>
            <a:r>
              <a:rPr lang="en-GB" dirty="0" smtClean="0"/>
              <a:t>person or </a:t>
            </a:r>
            <a:r>
              <a:rPr lang="en-GB" dirty="0"/>
              <a:t>group of people.</a:t>
            </a:r>
          </a:p>
        </p:txBody>
      </p:sp>
    </p:spTree>
    <p:extLst>
      <p:ext uri="{BB962C8B-B14F-4D97-AF65-F5344CB8AC3E}">
        <p14:creationId xmlns:p14="http://schemas.microsoft.com/office/powerpoint/2010/main" val="4094411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THANK YOU FOR YOUR KIND ATTENTION</a:t>
            </a:r>
            <a:endParaRPr lang="en-GB" dirty="0"/>
          </a:p>
        </p:txBody>
      </p:sp>
      <p:sp>
        <p:nvSpPr>
          <p:cNvPr id="3" name="Espace réservé du contenu 2"/>
          <p:cNvSpPr>
            <a:spLocks noGrp="1"/>
          </p:cNvSpPr>
          <p:nvPr>
            <p:ph idx="1"/>
          </p:nvPr>
        </p:nvSpPr>
        <p:spPr/>
        <p:txBody>
          <a:bodyPr/>
          <a:lstStyle/>
          <a:p>
            <a:r>
              <a:rPr lang="en-GB" dirty="0" smtClean="0"/>
              <a:t>QUESTIONS AND ANSWERS</a:t>
            </a:r>
          </a:p>
          <a:p>
            <a:r>
              <a:rPr lang="en-GB" smtClean="0"/>
              <a:t>SIMULATION EXERCISES</a:t>
            </a:r>
            <a:endParaRPr lang="en-GB"/>
          </a:p>
        </p:txBody>
      </p:sp>
    </p:spTree>
    <p:extLst>
      <p:ext uri="{BB962C8B-B14F-4D97-AF65-F5344CB8AC3E}">
        <p14:creationId xmlns:p14="http://schemas.microsoft.com/office/powerpoint/2010/main" val="421451701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1411</Words>
  <Application>Microsoft Office PowerPoint</Application>
  <PresentationFormat>Grand écran</PresentationFormat>
  <Paragraphs>97</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Calibri</vt:lpstr>
      <vt:lpstr>Calibri Light</vt:lpstr>
      <vt:lpstr>Wingdings</vt:lpstr>
      <vt:lpstr>Thème Office</vt:lpstr>
      <vt:lpstr>SPEECHES   </vt:lpstr>
      <vt:lpstr>INTRODUCTION TO SPEECH WRITING</vt:lpstr>
      <vt:lpstr>BEFORE DRAFTING</vt:lpstr>
      <vt:lpstr>Présentation PowerPoint</vt:lpstr>
      <vt:lpstr>LINGUISTIC CONSIDERATIONS</vt:lpstr>
      <vt:lpstr>Présentation PowerPoint</vt:lpstr>
      <vt:lpstr>PARTS OF A SPEECH</vt:lpstr>
      <vt:lpstr>Présentation PowerPoint</vt:lpstr>
      <vt:lpstr>                         BODY          </vt:lpstr>
      <vt:lpstr>EXAMPLE OF THE BODY OF A SPEECH</vt:lpstr>
      <vt:lpstr>CONCLUSION   </vt:lpstr>
      <vt:lpstr>TYPES OF SPEECHES</vt:lpstr>
      <vt:lpstr> Persuasive Speech </vt:lpstr>
      <vt:lpstr> Speeches for special occasions. </vt:lpstr>
      <vt:lpstr>THANK YOU FOR YOUR KIND ATTENTION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SPEECHES   </dc:title>
  <dc:creator>DYDIME ONDOA</dc:creator>
  <cp:lastModifiedBy>DYDIME ONDOA</cp:lastModifiedBy>
  <cp:revision>2</cp:revision>
  <dcterms:created xsi:type="dcterms:W3CDTF">2020-10-20T14:37:15Z</dcterms:created>
  <dcterms:modified xsi:type="dcterms:W3CDTF">2020-10-20T14:38:10Z</dcterms:modified>
</cp:coreProperties>
</file>