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31B8B9-66F2-43F3-82FD-F90B225B7D29}" type="doc">
      <dgm:prSet loTypeId="urn:microsoft.com/office/officeart/2005/8/layout/cycle8" loCatId="cycle" qsTypeId="urn:microsoft.com/office/officeart/2005/8/quickstyle/simple1" qsCatId="simple" csTypeId="urn:microsoft.com/office/officeart/2005/8/colors/accent1_2" csCatId="accent1" phldr="1"/>
      <dgm:spPr/>
    </dgm:pt>
    <dgm:pt modelId="{060E5A30-439D-4CC9-8FA3-163A0989E376}">
      <dgm:prSet phldrT="[Texte]"/>
      <dgm:spPr/>
      <dgm:t>
        <a:bodyPr/>
        <a:lstStyle/>
        <a:p>
          <a:r>
            <a:rPr lang="en-US" dirty="0"/>
            <a:t>Precise</a:t>
          </a:r>
        </a:p>
      </dgm:t>
    </dgm:pt>
    <dgm:pt modelId="{2202E2EB-FD54-48ED-8FBB-44E103944508}" type="parTrans" cxnId="{059B0DC7-3C48-4E5A-BB58-41318FE217C4}">
      <dgm:prSet/>
      <dgm:spPr/>
      <dgm:t>
        <a:bodyPr/>
        <a:lstStyle/>
        <a:p>
          <a:endParaRPr lang="en-US"/>
        </a:p>
      </dgm:t>
    </dgm:pt>
    <dgm:pt modelId="{093F3FBE-4FCA-496B-93BD-B6478714B6FD}" type="sibTrans" cxnId="{059B0DC7-3C48-4E5A-BB58-41318FE217C4}">
      <dgm:prSet/>
      <dgm:spPr/>
      <dgm:t>
        <a:bodyPr/>
        <a:lstStyle/>
        <a:p>
          <a:endParaRPr lang="en-US"/>
        </a:p>
      </dgm:t>
    </dgm:pt>
    <dgm:pt modelId="{BA16575D-2418-4439-A0C0-A9AAAD7F756A}">
      <dgm:prSet phldrT="[Texte]"/>
      <dgm:spPr>
        <a:solidFill>
          <a:srgbClr val="FFFF00"/>
        </a:solidFill>
      </dgm:spPr>
      <dgm:t>
        <a:bodyPr/>
        <a:lstStyle/>
        <a:p>
          <a:r>
            <a:rPr lang="en-US" dirty="0"/>
            <a:t>Direct</a:t>
          </a:r>
        </a:p>
      </dgm:t>
    </dgm:pt>
    <dgm:pt modelId="{DB3894BE-A7FF-412A-A617-7A7DB62EA219}" type="parTrans" cxnId="{A5884BCA-BE40-4379-9F18-A3121B5E94E7}">
      <dgm:prSet/>
      <dgm:spPr/>
      <dgm:t>
        <a:bodyPr/>
        <a:lstStyle/>
        <a:p>
          <a:endParaRPr lang="en-US"/>
        </a:p>
      </dgm:t>
    </dgm:pt>
    <dgm:pt modelId="{1A6A0E90-9B02-4C54-A016-C871327D16E9}" type="sibTrans" cxnId="{A5884BCA-BE40-4379-9F18-A3121B5E94E7}">
      <dgm:prSet/>
      <dgm:spPr/>
      <dgm:t>
        <a:bodyPr/>
        <a:lstStyle/>
        <a:p>
          <a:endParaRPr lang="en-US"/>
        </a:p>
      </dgm:t>
    </dgm:pt>
    <dgm:pt modelId="{B5CFFB80-A596-47BA-91D5-BA20ACDEB8E1}">
      <dgm:prSet phldrT="[Texte]"/>
      <dgm:spPr>
        <a:solidFill>
          <a:srgbClr val="FF0000"/>
        </a:solidFill>
      </dgm:spPr>
      <dgm:t>
        <a:bodyPr/>
        <a:lstStyle/>
        <a:p>
          <a:r>
            <a:rPr lang="en-US" dirty="0"/>
            <a:t>Clear</a:t>
          </a:r>
        </a:p>
      </dgm:t>
    </dgm:pt>
    <dgm:pt modelId="{2457D4B8-5203-4E8D-A981-145B3C4AB7D3}" type="parTrans" cxnId="{CCE868F2-6B28-4CF5-9AEA-10B445C6A179}">
      <dgm:prSet/>
      <dgm:spPr/>
      <dgm:t>
        <a:bodyPr/>
        <a:lstStyle/>
        <a:p>
          <a:endParaRPr lang="en-US"/>
        </a:p>
      </dgm:t>
    </dgm:pt>
    <dgm:pt modelId="{A9F2F5E6-2995-4DAB-A3CB-213FDAF577F7}" type="sibTrans" cxnId="{CCE868F2-6B28-4CF5-9AEA-10B445C6A179}">
      <dgm:prSet/>
      <dgm:spPr/>
      <dgm:t>
        <a:bodyPr/>
        <a:lstStyle/>
        <a:p>
          <a:endParaRPr lang="en-US"/>
        </a:p>
      </dgm:t>
    </dgm:pt>
    <dgm:pt modelId="{A1701D3E-41D4-4AD1-BAB8-FA28FC923AC6}" type="pres">
      <dgm:prSet presAssocID="{D931B8B9-66F2-43F3-82FD-F90B225B7D29}" presName="compositeShape" presStyleCnt="0">
        <dgm:presLayoutVars>
          <dgm:chMax val="7"/>
          <dgm:dir/>
          <dgm:resizeHandles val="exact"/>
        </dgm:presLayoutVars>
      </dgm:prSet>
      <dgm:spPr/>
    </dgm:pt>
    <dgm:pt modelId="{09295C7F-18FA-420B-89F9-1479C0A6F4D0}" type="pres">
      <dgm:prSet presAssocID="{D931B8B9-66F2-43F3-82FD-F90B225B7D29}" presName="wedge1" presStyleLbl="node1" presStyleIdx="0" presStyleCnt="3"/>
      <dgm:spPr/>
      <dgm:t>
        <a:bodyPr/>
        <a:lstStyle/>
        <a:p>
          <a:endParaRPr lang="fr-FR"/>
        </a:p>
      </dgm:t>
    </dgm:pt>
    <dgm:pt modelId="{68A9BB13-151E-41B1-9048-D50472E6BC81}" type="pres">
      <dgm:prSet presAssocID="{D931B8B9-66F2-43F3-82FD-F90B225B7D29}" presName="dummy1a" presStyleCnt="0"/>
      <dgm:spPr/>
    </dgm:pt>
    <dgm:pt modelId="{0C6690C7-107C-4BD4-B80F-1CD098080737}" type="pres">
      <dgm:prSet presAssocID="{D931B8B9-66F2-43F3-82FD-F90B225B7D29}" presName="dummy1b" presStyleCnt="0"/>
      <dgm:spPr/>
    </dgm:pt>
    <dgm:pt modelId="{22ECA306-2528-4B69-84B8-5F7D18FE1217}" type="pres">
      <dgm:prSet presAssocID="{D931B8B9-66F2-43F3-82FD-F90B225B7D29}" presName="wedge1Tx" presStyleLbl="node1" presStyleIdx="0" presStyleCnt="3">
        <dgm:presLayoutVars>
          <dgm:chMax val="0"/>
          <dgm:chPref val="0"/>
          <dgm:bulletEnabled val="1"/>
        </dgm:presLayoutVars>
      </dgm:prSet>
      <dgm:spPr/>
      <dgm:t>
        <a:bodyPr/>
        <a:lstStyle/>
        <a:p>
          <a:endParaRPr lang="fr-FR"/>
        </a:p>
      </dgm:t>
    </dgm:pt>
    <dgm:pt modelId="{0B9E7DAC-0A2F-4BAF-B4AB-5F96197774ED}" type="pres">
      <dgm:prSet presAssocID="{D931B8B9-66F2-43F3-82FD-F90B225B7D29}" presName="wedge2" presStyleLbl="node1" presStyleIdx="1" presStyleCnt="3"/>
      <dgm:spPr/>
      <dgm:t>
        <a:bodyPr/>
        <a:lstStyle/>
        <a:p>
          <a:endParaRPr lang="fr-FR"/>
        </a:p>
      </dgm:t>
    </dgm:pt>
    <dgm:pt modelId="{47F434A5-A5AB-4554-B1E9-FB131BC4C2BE}" type="pres">
      <dgm:prSet presAssocID="{D931B8B9-66F2-43F3-82FD-F90B225B7D29}" presName="dummy2a" presStyleCnt="0"/>
      <dgm:spPr/>
    </dgm:pt>
    <dgm:pt modelId="{EFF81BB6-AB24-4F20-9628-1B84013E6D6E}" type="pres">
      <dgm:prSet presAssocID="{D931B8B9-66F2-43F3-82FD-F90B225B7D29}" presName="dummy2b" presStyleCnt="0"/>
      <dgm:spPr/>
    </dgm:pt>
    <dgm:pt modelId="{B30B918A-5347-4323-9F06-935909E6CACE}" type="pres">
      <dgm:prSet presAssocID="{D931B8B9-66F2-43F3-82FD-F90B225B7D29}" presName="wedge2Tx" presStyleLbl="node1" presStyleIdx="1" presStyleCnt="3">
        <dgm:presLayoutVars>
          <dgm:chMax val="0"/>
          <dgm:chPref val="0"/>
          <dgm:bulletEnabled val="1"/>
        </dgm:presLayoutVars>
      </dgm:prSet>
      <dgm:spPr/>
      <dgm:t>
        <a:bodyPr/>
        <a:lstStyle/>
        <a:p>
          <a:endParaRPr lang="fr-FR"/>
        </a:p>
      </dgm:t>
    </dgm:pt>
    <dgm:pt modelId="{AE9396FD-78EC-41C4-A17B-5A189CAB5C6A}" type="pres">
      <dgm:prSet presAssocID="{D931B8B9-66F2-43F3-82FD-F90B225B7D29}" presName="wedge3" presStyleLbl="node1" presStyleIdx="2" presStyleCnt="3"/>
      <dgm:spPr/>
      <dgm:t>
        <a:bodyPr/>
        <a:lstStyle/>
        <a:p>
          <a:endParaRPr lang="fr-FR"/>
        </a:p>
      </dgm:t>
    </dgm:pt>
    <dgm:pt modelId="{0B2A80EE-5786-40A6-8647-DAEDDCA89C25}" type="pres">
      <dgm:prSet presAssocID="{D931B8B9-66F2-43F3-82FD-F90B225B7D29}" presName="dummy3a" presStyleCnt="0"/>
      <dgm:spPr/>
    </dgm:pt>
    <dgm:pt modelId="{EB124056-83DD-4EAA-BD82-2A5B02C1911B}" type="pres">
      <dgm:prSet presAssocID="{D931B8B9-66F2-43F3-82FD-F90B225B7D29}" presName="dummy3b" presStyleCnt="0"/>
      <dgm:spPr/>
    </dgm:pt>
    <dgm:pt modelId="{E4BB7674-7B43-4737-B51A-F2176C0ED28D}" type="pres">
      <dgm:prSet presAssocID="{D931B8B9-66F2-43F3-82FD-F90B225B7D29}" presName="wedge3Tx" presStyleLbl="node1" presStyleIdx="2" presStyleCnt="3">
        <dgm:presLayoutVars>
          <dgm:chMax val="0"/>
          <dgm:chPref val="0"/>
          <dgm:bulletEnabled val="1"/>
        </dgm:presLayoutVars>
      </dgm:prSet>
      <dgm:spPr/>
      <dgm:t>
        <a:bodyPr/>
        <a:lstStyle/>
        <a:p>
          <a:endParaRPr lang="fr-FR"/>
        </a:p>
      </dgm:t>
    </dgm:pt>
    <dgm:pt modelId="{E5321D4D-EAE5-42B3-8932-44ABEA05C08C}" type="pres">
      <dgm:prSet presAssocID="{093F3FBE-4FCA-496B-93BD-B6478714B6FD}" presName="arrowWedge1" presStyleLbl="fgSibTrans2D1" presStyleIdx="0" presStyleCnt="3"/>
      <dgm:spPr/>
    </dgm:pt>
    <dgm:pt modelId="{4A752BE3-08C5-4ECD-8FC2-D7E5D844771A}" type="pres">
      <dgm:prSet presAssocID="{1A6A0E90-9B02-4C54-A016-C871327D16E9}" presName="arrowWedge2" presStyleLbl="fgSibTrans2D1" presStyleIdx="1" presStyleCnt="3"/>
      <dgm:spPr/>
    </dgm:pt>
    <dgm:pt modelId="{53BD4843-96B0-4917-817B-E99559721D21}" type="pres">
      <dgm:prSet presAssocID="{A9F2F5E6-2995-4DAB-A3CB-213FDAF577F7}" presName="arrowWedge3" presStyleLbl="fgSibTrans2D1" presStyleIdx="2" presStyleCnt="3"/>
      <dgm:spPr/>
    </dgm:pt>
  </dgm:ptLst>
  <dgm:cxnLst>
    <dgm:cxn modelId="{52D34F3B-B886-4E3D-96DC-EF9DE4DF4F84}" type="presOf" srcId="{B5CFFB80-A596-47BA-91D5-BA20ACDEB8E1}" destId="{E4BB7674-7B43-4737-B51A-F2176C0ED28D}" srcOrd="1" destOrd="0" presId="urn:microsoft.com/office/officeart/2005/8/layout/cycle8"/>
    <dgm:cxn modelId="{A5884BCA-BE40-4379-9F18-A3121B5E94E7}" srcId="{D931B8B9-66F2-43F3-82FD-F90B225B7D29}" destId="{BA16575D-2418-4439-A0C0-A9AAAD7F756A}" srcOrd="1" destOrd="0" parTransId="{DB3894BE-A7FF-412A-A617-7A7DB62EA219}" sibTransId="{1A6A0E90-9B02-4C54-A016-C871327D16E9}"/>
    <dgm:cxn modelId="{9786A9D1-BA55-4FF6-8808-2C3178648A76}" type="presOf" srcId="{B5CFFB80-A596-47BA-91D5-BA20ACDEB8E1}" destId="{AE9396FD-78EC-41C4-A17B-5A189CAB5C6A}" srcOrd="0" destOrd="0" presId="urn:microsoft.com/office/officeart/2005/8/layout/cycle8"/>
    <dgm:cxn modelId="{CCE868F2-6B28-4CF5-9AEA-10B445C6A179}" srcId="{D931B8B9-66F2-43F3-82FD-F90B225B7D29}" destId="{B5CFFB80-A596-47BA-91D5-BA20ACDEB8E1}" srcOrd="2" destOrd="0" parTransId="{2457D4B8-5203-4E8D-A981-145B3C4AB7D3}" sibTransId="{A9F2F5E6-2995-4DAB-A3CB-213FDAF577F7}"/>
    <dgm:cxn modelId="{059B0DC7-3C48-4E5A-BB58-41318FE217C4}" srcId="{D931B8B9-66F2-43F3-82FD-F90B225B7D29}" destId="{060E5A30-439D-4CC9-8FA3-163A0989E376}" srcOrd="0" destOrd="0" parTransId="{2202E2EB-FD54-48ED-8FBB-44E103944508}" sibTransId="{093F3FBE-4FCA-496B-93BD-B6478714B6FD}"/>
    <dgm:cxn modelId="{359BB494-9F9B-48AB-934C-FF1135A4E2D1}" type="presOf" srcId="{D931B8B9-66F2-43F3-82FD-F90B225B7D29}" destId="{A1701D3E-41D4-4AD1-BAB8-FA28FC923AC6}" srcOrd="0" destOrd="0" presId="urn:microsoft.com/office/officeart/2005/8/layout/cycle8"/>
    <dgm:cxn modelId="{E269A3F2-4701-4009-BE28-94A65B68C314}" type="presOf" srcId="{BA16575D-2418-4439-A0C0-A9AAAD7F756A}" destId="{0B9E7DAC-0A2F-4BAF-B4AB-5F96197774ED}" srcOrd="0" destOrd="0" presId="urn:microsoft.com/office/officeart/2005/8/layout/cycle8"/>
    <dgm:cxn modelId="{7C67B675-3A30-4222-A5EA-06803BCF4262}" type="presOf" srcId="{BA16575D-2418-4439-A0C0-A9AAAD7F756A}" destId="{B30B918A-5347-4323-9F06-935909E6CACE}" srcOrd="1" destOrd="0" presId="urn:microsoft.com/office/officeart/2005/8/layout/cycle8"/>
    <dgm:cxn modelId="{1FB0C265-81AA-46E1-A64B-37AE65E9A001}" type="presOf" srcId="{060E5A30-439D-4CC9-8FA3-163A0989E376}" destId="{09295C7F-18FA-420B-89F9-1479C0A6F4D0}" srcOrd="0" destOrd="0" presId="urn:microsoft.com/office/officeart/2005/8/layout/cycle8"/>
    <dgm:cxn modelId="{23F4BE1B-990B-4F2A-A80B-B758AAC05BBA}" type="presOf" srcId="{060E5A30-439D-4CC9-8FA3-163A0989E376}" destId="{22ECA306-2528-4B69-84B8-5F7D18FE1217}" srcOrd="1" destOrd="0" presId="urn:microsoft.com/office/officeart/2005/8/layout/cycle8"/>
    <dgm:cxn modelId="{D9A4D6DD-9C82-4FC9-89B9-8952B75B655D}" type="presParOf" srcId="{A1701D3E-41D4-4AD1-BAB8-FA28FC923AC6}" destId="{09295C7F-18FA-420B-89F9-1479C0A6F4D0}" srcOrd="0" destOrd="0" presId="urn:microsoft.com/office/officeart/2005/8/layout/cycle8"/>
    <dgm:cxn modelId="{7E1A6511-D028-4412-9756-C8ABC7B31A8F}" type="presParOf" srcId="{A1701D3E-41D4-4AD1-BAB8-FA28FC923AC6}" destId="{68A9BB13-151E-41B1-9048-D50472E6BC81}" srcOrd="1" destOrd="0" presId="urn:microsoft.com/office/officeart/2005/8/layout/cycle8"/>
    <dgm:cxn modelId="{59729AD8-911D-4C6F-895D-DB8FFF80C996}" type="presParOf" srcId="{A1701D3E-41D4-4AD1-BAB8-FA28FC923AC6}" destId="{0C6690C7-107C-4BD4-B80F-1CD098080737}" srcOrd="2" destOrd="0" presId="urn:microsoft.com/office/officeart/2005/8/layout/cycle8"/>
    <dgm:cxn modelId="{4A40268B-8227-45C6-A533-9C787BEAB9B7}" type="presParOf" srcId="{A1701D3E-41D4-4AD1-BAB8-FA28FC923AC6}" destId="{22ECA306-2528-4B69-84B8-5F7D18FE1217}" srcOrd="3" destOrd="0" presId="urn:microsoft.com/office/officeart/2005/8/layout/cycle8"/>
    <dgm:cxn modelId="{2434D17E-5906-4487-830D-07BBFDE43C59}" type="presParOf" srcId="{A1701D3E-41D4-4AD1-BAB8-FA28FC923AC6}" destId="{0B9E7DAC-0A2F-4BAF-B4AB-5F96197774ED}" srcOrd="4" destOrd="0" presId="urn:microsoft.com/office/officeart/2005/8/layout/cycle8"/>
    <dgm:cxn modelId="{C47606F5-36C5-46F3-B393-D6E06815557F}" type="presParOf" srcId="{A1701D3E-41D4-4AD1-BAB8-FA28FC923AC6}" destId="{47F434A5-A5AB-4554-B1E9-FB131BC4C2BE}" srcOrd="5" destOrd="0" presId="urn:microsoft.com/office/officeart/2005/8/layout/cycle8"/>
    <dgm:cxn modelId="{4B772CF1-D9A4-4B87-A721-2DF89B55B00C}" type="presParOf" srcId="{A1701D3E-41D4-4AD1-BAB8-FA28FC923AC6}" destId="{EFF81BB6-AB24-4F20-9628-1B84013E6D6E}" srcOrd="6" destOrd="0" presId="urn:microsoft.com/office/officeart/2005/8/layout/cycle8"/>
    <dgm:cxn modelId="{63CF92A5-77F2-4BB1-AEFB-BC258A599108}" type="presParOf" srcId="{A1701D3E-41D4-4AD1-BAB8-FA28FC923AC6}" destId="{B30B918A-5347-4323-9F06-935909E6CACE}" srcOrd="7" destOrd="0" presId="urn:microsoft.com/office/officeart/2005/8/layout/cycle8"/>
    <dgm:cxn modelId="{70A883C2-0F8A-4C5C-83D2-55634A12B892}" type="presParOf" srcId="{A1701D3E-41D4-4AD1-BAB8-FA28FC923AC6}" destId="{AE9396FD-78EC-41C4-A17B-5A189CAB5C6A}" srcOrd="8" destOrd="0" presId="urn:microsoft.com/office/officeart/2005/8/layout/cycle8"/>
    <dgm:cxn modelId="{4A5DDE08-FB49-4FD6-9DF0-45C9317C40C0}" type="presParOf" srcId="{A1701D3E-41D4-4AD1-BAB8-FA28FC923AC6}" destId="{0B2A80EE-5786-40A6-8647-DAEDDCA89C25}" srcOrd="9" destOrd="0" presId="urn:microsoft.com/office/officeart/2005/8/layout/cycle8"/>
    <dgm:cxn modelId="{6C0E4E50-9154-43B1-AF28-1775D7FE5BE1}" type="presParOf" srcId="{A1701D3E-41D4-4AD1-BAB8-FA28FC923AC6}" destId="{EB124056-83DD-4EAA-BD82-2A5B02C1911B}" srcOrd="10" destOrd="0" presId="urn:microsoft.com/office/officeart/2005/8/layout/cycle8"/>
    <dgm:cxn modelId="{1D2058CC-00D2-47A2-B067-58C4AF0D7CEB}" type="presParOf" srcId="{A1701D3E-41D4-4AD1-BAB8-FA28FC923AC6}" destId="{E4BB7674-7B43-4737-B51A-F2176C0ED28D}" srcOrd="11" destOrd="0" presId="urn:microsoft.com/office/officeart/2005/8/layout/cycle8"/>
    <dgm:cxn modelId="{7D6D57C1-34D0-4589-9D3D-C77F19E9EAB9}" type="presParOf" srcId="{A1701D3E-41D4-4AD1-BAB8-FA28FC923AC6}" destId="{E5321D4D-EAE5-42B3-8932-44ABEA05C08C}" srcOrd="12" destOrd="0" presId="urn:microsoft.com/office/officeart/2005/8/layout/cycle8"/>
    <dgm:cxn modelId="{29F89291-007E-47C6-B062-03D81E46D899}" type="presParOf" srcId="{A1701D3E-41D4-4AD1-BAB8-FA28FC923AC6}" destId="{4A752BE3-08C5-4ECD-8FC2-D7E5D844771A}" srcOrd="13" destOrd="0" presId="urn:microsoft.com/office/officeart/2005/8/layout/cycle8"/>
    <dgm:cxn modelId="{5F56C972-C2D5-4587-A449-3F491DAD47E9}" type="presParOf" srcId="{A1701D3E-41D4-4AD1-BAB8-FA28FC923AC6}" destId="{53BD4843-96B0-4917-817B-E99559721D21}"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34D238-43A7-406B-A005-C3E1FA6023F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B7EFBF3-EC9F-45BE-ABF1-84E4B8A7F577}">
      <dgm:prSet phldrT="[Texte]"/>
      <dgm:spPr/>
      <dgm:t>
        <a:bodyPr/>
        <a:lstStyle/>
        <a:p>
          <a:r>
            <a:rPr lang="en-US" dirty="0"/>
            <a:t>Clear</a:t>
          </a:r>
        </a:p>
      </dgm:t>
    </dgm:pt>
    <dgm:pt modelId="{DC381777-D56D-4385-951A-A1796819B364}" type="parTrans" cxnId="{67B6FCE6-35AB-4072-8E33-285767EA7A94}">
      <dgm:prSet/>
      <dgm:spPr/>
      <dgm:t>
        <a:bodyPr/>
        <a:lstStyle/>
        <a:p>
          <a:endParaRPr lang="en-US"/>
        </a:p>
      </dgm:t>
    </dgm:pt>
    <dgm:pt modelId="{0C4479DA-C791-4420-A64B-5D6019470808}" type="sibTrans" cxnId="{67B6FCE6-35AB-4072-8E33-285767EA7A94}">
      <dgm:prSet/>
      <dgm:spPr/>
      <dgm:t>
        <a:bodyPr/>
        <a:lstStyle/>
        <a:p>
          <a:endParaRPr lang="en-US"/>
        </a:p>
      </dgm:t>
    </dgm:pt>
    <dgm:pt modelId="{B6E6648B-8859-4426-8A92-022ACBA9FB8E}">
      <dgm:prSet phldrT="[Texte]"/>
      <dgm:spPr/>
      <dgm:t>
        <a:bodyPr/>
        <a:lstStyle/>
        <a:p>
          <a:r>
            <a:rPr lang="en-US" dirty="0"/>
            <a:t>Be clear about the purpose of your communication and thoroughly understand the subject you are writing about. You should be able to explain what you write or else you lend yourself to foolishness and damage your credibility. If you are not familiar with the subject, you can look at previous files, talk to a colleague or a specialist who knows more or better still do research on the subject.</a:t>
          </a:r>
        </a:p>
      </dgm:t>
    </dgm:pt>
    <dgm:pt modelId="{34CD1589-47E8-4D4B-BD34-5A423B326433}" type="parTrans" cxnId="{77C352C4-4182-4F71-B044-45274B40AD4E}">
      <dgm:prSet/>
      <dgm:spPr/>
      <dgm:t>
        <a:bodyPr/>
        <a:lstStyle/>
        <a:p>
          <a:endParaRPr lang="en-US"/>
        </a:p>
      </dgm:t>
    </dgm:pt>
    <dgm:pt modelId="{FBCF37E0-A681-4079-AC2F-E4AFADB7F0F1}" type="sibTrans" cxnId="{77C352C4-4182-4F71-B044-45274B40AD4E}">
      <dgm:prSet/>
      <dgm:spPr/>
      <dgm:t>
        <a:bodyPr/>
        <a:lstStyle/>
        <a:p>
          <a:endParaRPr lang="en-US"/>
        </a:p>
      </dgm:t>
    </dgm:pt>
    <dgm:pt modelId="{3E08E989-78AD-43A0-8DFE-2C3347E7F61A}">
      <dgm:prSet phldrT="[Texte]"/>
      <dgm:spPr/>
      <dgm:t>
        <a:bodyPr/>
        <a:lstStyle/>
        <a:p>
          <a:r>
            <a:rPr lang="en-US" dirty="0"/>
            <a:t>PRECISE</a:t>
          </a:r>
        </a:p>
      </dgm:t>
    </dgm:pt>
    <dgm:pt modelId="{DA55ADD0-CA65-4C37-9CC2-2D9891D8E6B1}" type="parTrans" cxnId="{0775B577-A4A3-43E7-819E-5DAAE16F974A}">
      <dgm:prSet/>
      <dgm:spPr/>
      <dgm:t>
        <a:bodyPr/>
        <a:lstStyle/>
        <a:p>
          <a:endParaRPr lang="en-US"/>
        </a:p>
      </dgm:t>
    </dgm:pt>
    <dgm:pt modelId="{37EA7E5A-0824-4427-9A68-B7A6C429A1F2}" type="sibTrans" cxnId="{0775B577-A4A3-43E7-819E-5DAAE16F974A}">
      <dgm:prSet/>
      <dgm:spPr/>
      <dgm:t>
        <a:bodyPr/>
        <a:lstStyle/>
        <a:p>
          <a:endParaRPr lang="en-US"/>
        </a:p>
      </dgm:t>
    </dgm:pt>
    <dgm:pt modelId="{26CAAFE0-F7AA-40DD-87CE-5481FE582C47}">
      <dgm:prSet phldrT="[Texte]"/>
      <dgm:spPr/>
      <dgm:t>
        <a:bodyPr/>
        <a:lstStyle/>
        <a:p>
          <a:endParaRPr lang="en-US" dirty="0"/>
        </a:p>
      </dgm:t>
    </dgm:pt>
    <dgm:pt modelId="{35F7414B-56A6-4E63-B0D5-D9AC19016DF1}" type="parTrans" cxnId="{F6BDD257-75FD-44D6-83B2-46D8A2A9A4B2}">
      <dgm:prSet/>
      <dgm:spPr/>
      <dgm:t>
        <a:bodyPr/>
        <a:lstStyle/>
        <a:p>
          <a:endParaRPr lang="en-US"/>
        </a:p>
      </dgm:t>
    </dgm:pt>
    <dgm:pt modelId="{26F9A30A-634C-42DC-B8EC-76941F2F7DA0}" type="sibTrans" cxnId="{F6BDD257-75FD-44D6-83B2-46D8A2A9A4B2}">
      <dgm:prSet/>
      <dgm:spPr/>
      <dgm:t>
        <a:bodyPr/>
        <a:lstStyle/>
        <a:p>
          <a:endParaRPr lang="en-US"/>
        </a:p>
      </dgm:t>
    </dgm:pt>
    <dgm:pt modelId="{EE141164-FD64-4113-987D-9913A43FA328}">
      <dgm:prSet phldrT="[Texte]"/>
      <dgm:spPr/>
      <dgm:t>
        <a:bodyPr/>
        <a:lstStyle/>
        <a:p>
          <a:r>
            <a:rPr lang="en-US" dirty="0"/>
            <a:t>Direct</a:t>
          </a:r>
        </a:p>
      </dgm:t>
    </dgm:pt>
    <dgm:pt modelId="{B2262728-7AC1-48EF-80A3-20A85D6DCA31}" type="parTrans" cxnId="{CF7AFC54-6408-4135-BFC7-16C8B6463EDC}">
      <dgm:prSet/>
      <dgm:spPr/>
      <dgm:t>
        <a:bodyPr/>
        <a:lstStyle/>
        <a:p>
          <a:endParaRPr lang="en-US"/>
        </a:p>
      </dgm:t>
    </dgm:pt>
    <dgm:pt modelId="{AE96D8EA-9717-4B02-97FA-6EA0956E4120}" type="sibTrans" cxnId="{CF7AFC54-6408-4135-BFC7-16C8B6463EDC}">
      <dgm:prSet/>
      <dgm:spPr/>
      <dgm:t>
        <a:bodyPr/>
        <a:lstStyle/>
        <a:p>
          <a:endParaRPr lang="en-US"/>
        </a:p>
      </dgm:t>
    </dgm:pt>
    <dgm:pt modelId="{BF4D8E94-EABB-4095-B94A-69C03A3B7768}">
      <dgm:prSet phldrT="[Texte]"/>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a:t>Put yourself in the shoes of the recipient (person or </a:t>
          </a:r>
          <a:r>
            <a:rPr lang="en-US" dirty="0" err="1"/>
            <a:t>organisation</a:t>
          </a:r>
          <a:r>
            <a:rPr lang="en-US" dirty="0"/>
            <a:t> you are writing to). With regards to the subject, think about how much they already know, how much information they need and how much interest they have in it. This will help you to decide what you must include or leave out as well as the kind of language to use – simpler language for the public than for a specialist. Avoid using words or acronyms that the recipient does not understand.</a:t>
          </a:r>
        </a:p>
      </dgm:t>
    </dgm:pt>
    <dgm:pt modelId="{23303C0B-4E5C-4C41-9505-BA5AB2BCD1B5}" type="parTrans" cxnId="{CE19A3E7-16FB-4F44-B94A-97C74735A83E}">
      <dgm:prSet/>
      <dgm:spPr/>
      <dgm:t>
        <a:bodyPr/>
        <a:lstStyle/>
        <a:p>
          <a:endParaRPr lang="en-US"/>
        </a:p>
      </dgm:t>
    </dgm:pt>
    <dgm:pt modelId="{B9D34626-C49B-4DDD-81A8-747C0B9833A4}" type="sibTrans" cxnId="{CE19A3E7-16FB-4F44-B94A-97C74735A83E}">
      <dgm:prSet/>
      <dgm:spPr/>
      <dgm:t>
        <a:bodyPr/>
        <a:lstStyle/>
        <a:p>
          <a:endParaRPr lang="en-US"/>
        </a:p>
      </dgm:t>
    </dgm:pt>
    <dgm:pt modelId="{460A2F45-D2BC-4A85-BF19-3C31AA78F932}">
      <dgm:prSet/>
      <dgm:spPr/>
      <dgm:t>
        <a:bodyPr/>
        <a:lstStyle/>
        <a:p>
          <a:r>
            <a:rPr lang="en-US" dirty="0"/>
            <a:t>Write clearly and succinctly. Use plain, direct, everyday English language. Use short sentences (15-20 words is a good average) and short paragraphs. Wherever possible, use short words in preference to longer alternatives. Use clear, meaningful headings and sub-headings and put them in bold to help the reader find his way through the document.</a:t>
          </a:r>
        </a:p>
      </dgm:t>
    </dgm:pt>
    <dgm:pt modelId="{4FDE3DB8-5A15-4E74-AC83-B6182526B090}" type="parTrans" cxnId="{5720F2DD-0619-4D21-9BBA-0DF9962707B0}">
      <dgm:prSet/>
      <dgm:spPr/>
      <dgm:t>
        <a:bodyPr/>
        <a:lstStyle/>
        <a:p>
          <a:endParaRPr lang="en-US"/>
        </a:p>
      </dgm:t>
    </dgm:pt>
    <dgm:pt modelId="{53FDA967-9AD2-48AB-96C8-972C02F52C8E}" type="sibTrans" cxnId="{5720F2DD-0619-4D21-9BBA-0DF9962707B0}">
      <dgm:prSet/>
      <dgm:spPr/>
      <dgm:t>
        <a:bodyPr/>
        <a:lstStyle/>
        <a:p>
          <a:endParaRPr lang="en-US"/>
        </a:p>
      </dgm:t>
    </dgm:pt>
    <dgm:pt modelId="{0105E544-F120-4375-88A2-CD282110FCA2}" type="pres">
      <dgm:prSet presAssocID="{7B34D238-43A7-406B-A005-C3E1FA6023F8}" presName="linearFlow" presStyleCnt="0">
        <dgm:presLayoutVars>
          <dgm:dir/>
          <dgm:animLvl val="lvl"/>
          <dgm:resizeHandles val="exact"/>
        </dgm:presLayoutVars>
      </dgm:prSet>
      <dgm:spPr/>
      <dgm:t>
        <a:bodyPr/>
        <a:lstStyle/>
        <a:p>
          <a:endParaRPr lang="fr-FR"/>
        </a:p>
      </dgm:t>
    </dgm:pt>
    <dgm:pt modelId="{45BA8AA2-C26F-4B04-BA54-66B05D4248C3}" type="pres">
      <dgm:prSet presAssocID="{CB7EFBF3-EC9F-45BE-ABF1-84E4B8A7F577}" presName="composite" presStyleCnt="0"/>
      <dgm:spPr/>
    </dgm:pt>
    <dgm:pt modelId="{14400D2D-85D6-4FAF-A597-D20CC91BD589}" type="pres">
      <dgm:prSet presAssocID="{CB7EFBF3-EC9F-45BE-ABF1-84E4B8A7F577}" presName="parentText" presStyleLbl="alignNode1" presStyleIdx="0" presStyleCnt="3">
        <dgm:presLayoutVars>
          <dgm:chMax val="1"/>
          <dgm:bulletEnabled val="1"/>
        </dgm:presLayoutVars>
      </dgm:prSet>
      <dgm:spPr/>
      <dgm:t>
        <a:bodyPr/>
        <a:lstStyle/>
        <a:p>
          <a:endParaRPr lang="fr-FR"/>
        </a:p>
      </dgm:t>
    </dgm:pt>
    <dgm:pt modelId="{85AB0443-1709-4E5C-A6E8-A9AA3609FBBE}" type="pres">
      <dgm:prSet presAssocID="{CB7EFBF3-EC9F-45BE-ABF1-84E4B8A7F577}" presName="descendantText" presStyleLbl="alignAcc1" presStyleIdx="0" presStyleCnt="3" custLinFactNeighborX="0" custLinFactNeighborY="9310">
        <dgm:presLayoutVars>
          <dgm:bulletEnabled val="1"/>
        </dgm:presLayoutVars>
      </dgm:prSet>
      <dgm:spPr/>
      <dgm:t>
        <a:bodyPr/>
        <a:lstStyle/>
        <a:p>
          <a:endParaRPr lang="fr-FR"/>
        </a:p>
      </dgm:t>
    </dgm:pt>
    <dgm:pt modelId="{134DC889-31F0-48C9-9ACC-B06D3922FEC7}" type="pres">
      <dgm:prSet presAssocID="{0C4479DA-C791-4420-A64B-5D6019470808}" presName="sp" presStyleCnt="0"/>
      <dgm:spPr/>
    </dgm:pt>
    <dgm:pt modelId="{F79D992C-B352-4568-94D0-0C5582ED2F41}" type="pres">
      <dgm:prSet presAssocID="{3E08E989-78AD-43A0-8DFE-2C3347E7F61A}" presName="composite" presStyleCnt="0"/>
      <dgm:spPr/>
    </dgm:pt>
    <dgm:pt modelId="{52A02A0A-AC3A-427F-8D4B-0D47804D82D1}" type="pres">
      <dgm:prSet presAssocID="{3E08E989-78AD-43A0-8DFE-2C3347E7F61A}" presName="parentText" presStyleLbl="alignNode1" presStyleIdx="1" presStyleCnt="3">
        <dgm:presLayoutVars>
          <dgm:chMax val="1"/>
          <dgm:bulletEnabled val="1"/>
        </dgm:presLayoutVars>
      </dgm:prSet>
      <dgm:spPr/>
      <dgm:t>
        <a:bodyPr/>
        <a:lstStyle/>
        <a:p>
          <a:endParaRPr lang="fr-FR"/>
        </a:p>
      </dgm:t>
    </dgm:pt>
    <dgm:pt modelId="{1151A86C-956F-4E72-99B7-5E7A01F193F4}" type="pres">
      <dgm:prSet presAssocID="{3E08E989-78AD-43A0-8DFE-2C3347E7F61A}" presName="descendantText" presStyleLbl="alignAcc1" presStyleIdx="1" presStyleCnt="3" custLinFactNeighborX="0" custLinFactNeighborY="-3990">
        <dgm:presLayoutVars>
          <dgm:bulletEnabled val="1"/>
        </dgm:presLayoutVars>
      </dgm:prSet>
      <dgm:spPr/>
      <dgm:t>
        <a:bodyPr/>
        <a:lstStyle/>
        <a:p>
          <a:endParaRPr lang="fr-FR"/>
        </a:p>
      </dgm:t>
    </dgm:pt>
    <dgm:pt modelId="{8C206196-8DC7-47AB-B46A-084621D2E012}" type="pres">
      <dgm:prSet presAssocID="{37EA7E5A-0824-4427-9A68-B7A6C429A1F2}" presName="sp" presStyleCnt="0"/>
      <dgm:spPr/>
    </dgm:pt>
    <dgm:pt modelId="{12C44718-CB01-4DD8-B898-D3962448A429}" type="pres">
      <dgm:prSet presAssocID="{EE141164-FD64-4113-987D-9913A43FA328}" presName="composite" presStyleCnt="0"/>
      <dgm:spPr/>
    </dgm:pt>
    <dgm:pt modelId="{0A94C907-43BB-405C-855E-E3B4D8B38329}" type="pres">
      <dgm:prSet presAssocID="{EE141164-FD64-4113-987D-9913A43FA328}" presName="parentText" presStyleLbl="alignNode1" presStyleIdx="2" presStyleCnt="3">
        <dgm:presLayoutVars>
          <dgm:chMax val="1"/>
          <dgm:bulletEnabled val="1"/>
        </dgm:presLayoutVars>
      </dgm:prSet>
      <dgm:spPr/>
      <dgm:t>
        <a:bodyPr/>
        <a:lstStyle/>
        <a:p>
          <a:endParaRPr lang="fr-FR"/>
        </a:p>
      </dgm:t>
    </dgm:pt>
    <dgm:pt modelId="{09FA1339-BC47-4F7A-BFE4-7AE10E3D5162}" type="pres">
      <dgm:prSet presAssocID="{EE141164-FD64-4113-987D-9913A43FA328}" presName="descendantText" presStyleLbl="alignAcc1" presStyleIdx="2" presStyleCnt="3">
        <dgm:presLayoutVars>
          <dgm:bulletEnabled val="1"/>
        </dgm:presLayoutVars>
      </dgm:prSet>
      <dgm:spPr/>
      <dgm:t>
        <a:bodyPr/>
        <a:lstStyle/>
        <a:p>
          <a:endParaRPr lang="fr-FR"/>
        </a:p>
      </dgm:t>
    </dgm:pt>
  </dgm:ptLst>
  <dgm:cxnLst>
    <dgm:cxn modelId="{CF7AFC54-6408-4135-BFC7-16C8B6463EDC}" srcId="{7B34D238-43A7-406B-A005-C3E1FA6023F8}" destId="{EE141164-FD64-4113-987D-9913A43FA328}" srcOrd="2" destOrd="0" parTransId="{B2262728-7AC1-48EF-80A3-20A85D6DCA31}" sibTransId="{AE96D8EA-9717-4B02-97FA-6EA0956E4120}"/>
    <dgm:cxn modelId="{0775B577-A4A3-43E7-819E-5DAAE16F974A}" srcId="{7B34D238-43A7-406B-A005-C3E1FA6023F8}" destId="{3E08E989-78AD-43A0-8DFE-2C3347E7F61A}" srcOrd="1" destOrd="0" parTransId="{DA55ADD0-CA65-4C37-9CC2-2D9891D8E6B1}" sibTransId="{37EA7E5A-0824-4427-9A68-B7A6C429A1F2}"/>
    <dgm:cxn modelId="{65C6C014-5D36-4E61-8451-B7DA21C967A9}" type="presOf" srcId="{3E08E989-78AD-43A0-8DFE-2C3347E7F61A}" destId="{52A02A0A-AC3A-427F-8D4B-0D47804D82D1}" srcOrd="0" destOrd="0" presId="urn:microsoft.com/office/officeart/2005/8/layout/chevron2"/>
    <dgm:cxn modelId="{F6BDD257-75FD-44D6-83B2-46D8A2A9A4B2}" srcId="{3E08E989-78AD-43A0-8DFE-2C3347E7F61A}" destId="{26CAAFE0-F7AA-40DD-87CE-5481FE582C47}" srcOrd="0" destOrd="0" parTransId="{35F7414B-56A6-4E63-B0D5-D9AC19016DF1}" sibTransId="{26F9A30A-634C-42DC-B8EC-76941F2F7DA0}"/>
    <dgm:cxn modelId="{F516E473-D254-4676-8D8D-BFB82FD8EACF}" type="presOf" srcId="{7B34D238-43A7-406B-A005-C3E1FA6023F8}" destId="{0105E544-F120-4375-88A2-CD282110FCA2}" srcOrd="0" destOrd="0" presId="urn:microsoft.com/office/officeart/2005/8/layout/chevron2"/>
    <dgm:cxn modelId="{E5EFCF69-6456-40E8-AD45-7027C018D807}" type="presOf" srcId="{BF4D8E94-EABB-4095-B94A-69C03A3B7768}" destId="{09FA1339-BC47-4F7A-BFE4-7AE10E3D5162}" srcOrd="0" destOrd="0" presId="urn:microsoft.com/office/officeart/2005/8/layout/chevron2"/>
    <dgm:cxn modelId="{5720F2DD-0619-4D21-9BBA-0DF9962707B0}" srcId="{3E08E989-78AD-43A0-8DFE-2C3347E7F61A}" destId="{460A2F45-D2BC-4A85-BF19-3C31AA78F932}" srcOrd="1" destOrd="0" parTransId="{4FDE3DB8-5A15-4E74-AC83-B6182526B090}" sibTransId="{53FDA967-9AD2-48AB-96C8-972C02F52C8E}"/>
    <dgm:cxn modelId="{CE19A3E7-16FB-4F44-B94A-97C74735A83E}" srcId="{EE141164-FD64-4113-987D-9913A43FA328}" destId="{BF4D8E94-EABB-4095-B94A-69C03A3B7768}" srcOrd="0" destOrd="0" parTransId="{23303C0B-4E5C-4C41-9505-BA5AB2BCD1B5}" sibTransId="{B9D34626-C49B-4DDD-81A8-747C0B9833A4}"/>
    <dgm:cxn modelId="{25C687F8-15F1-4827-A918-7CBB0EDD41F0}" type="presOf" srcId="{460A2F45-D2BC-4A85-BF19-3C31AA78F932}" destId="{1151A86C-956F-4E72-99B7-5E7A01F193F4}" srcOrd="0" destOrd="1" presId="urn:microsoft.com/office/officeart/2005/8/layout/chevron2"/>
    <dgm:cxn modelId="{87FB4E06-6DC6-4CA5-B5D5-E2A61D1D759F}" type="presOf" srcId="{26CAAFE0-F7AA-40DD-87CE-5481FE582C47}" destId="{1151A86C-956F-4E72-99B7-5E7A01F193F4}" srcOrd="0" destOrd="0" presId="urn:microsoft.com/office/officeart/2005/8/layout/chevron2"/>
    <dgm:cxn modelId="{DCF3F87E-A6D0-4E10-93EE-861D8C8C49E3}" type="presOf" srcId="{EE141164-FD64-4113-987D-9913A43FA328}" destId="{0A94C907-43BB-405C-855E-E3B4D8B38329}" srcOrd="0" destOrd="0" presId="urn:microsoft.com/office/officeart/2005/8/layout/chevron2"/>
    <dgm:cxn modelId="{4DC09FEA-0A29-45ED-9FD9-A0025EB4DCF0}" type="presOf" srcId="{B6E6648B-8859-4426-8A92-022ACBA9FB8E}" destId="{85AB0443-1709-4E5C-A6E8-A9AA3609FBBE}" srcOrd="0" destOrd="0" presId="urn:microsoft.com/office/officeart/2005/8/layout/chevron2"/>
    <dgm:cxn modelId="{032A4553-0090-4548-8E09-7E78F4A33AAC}" type="presOf" srcId="{CB7EFBF3-EC9F-45BE-ABF1-84E4B8A7F577}" destId="{14400D2D-85D6-4FAF-A597-D20CC91BD589}" srcOrd="0" destOrd="0" presId="urn:microsoft.com/office/officeart/2005/8/layout/chevron2"/>
    <dgm:cxn modelId="{67B6FCE6-35AB-4072-8E33-285767EA7A94}" srcId="{7B34D238-43A7-406B-A005-C3E1FA6023F8}" destId="{CB7EFBF3-EC9F-45BE-ABF1-84E4B8A7F577}" srcOrd="0" destOrd="0" parTransId="{DC381777-D56D-4385-951A-A1796819B364}" sibTransId="{0C4479DA-C791-4420-A64B-5D6019470808}"/>
    <dgm:cxn modelId="{77C352C4-4182-4F71-B044-45274B40AD4E}" srcId="{CB7EFBF3-EC9F-45BE-ABF1-84E4B8A7F577}" destId="{B6E6648B-8859-4426-8A92-022ACBA9FB8E}" srcOrd="0" destOrd="0" parTransId="{34CD1589-47E8-4D4B-BD34-5A423B326433}" sibTransId="{FBCF37E0-A681-4079-AC2F-E4AFADB7F0F1}"/>
    <dgm:cxn modelId="{2E1F553C-5E0F-4D18-ABEC-054A5F8C37C5}" type="presParOf" srcId="{0105E544-F120-4375-88A2-CD282110FCA2}" destId="{45BA8AA2-C26F-4B04-BA54-66B05D4248C3}" srcOrd="0" destOrd="0" presId="urn:microsoft.com/office/officeart/2005/8/layout/chevron2"/>
    <dgm:cxn modelId="{CEB0A9A0-4512-4919-A732-C69057397D22}" type="presParOf" srcId="{45BA8AA2-C26F-4B04-BA54-66B05D4248C3}" destId="{14400D2D-85D6-4FAF-A597-D20CC91BD589}" srcOrd="0" destOrd="0" presId="urn:microsoft.com/office/officeart/2005/8/layout/chevron2"/>
    <dgm:cxn modelId="{96B898BF-729F-45BB-99A4-57E1D652133D}" type="presParOf" srcId="{45BA8AA2-C26F-4B04-BA54-66B05D4248C3}" destId="{85AB0443-1709-4E5C-A6E8-A9AA3609FBBE}" srcOrd="1" destOrd="0" presId="urn:microsoft.com/office/officeart/2005/8/layout/chevron2"/>
    <dgm:cxn modelId="{D65947B4-B5B7-4C4F-8814-7745CC5A1C95}" type="presParOf" srcId="{0105E544-F120-4375-88A2-CD282110FCA2}" destId="{134DC889-31F0-48C9-9ACC-B06D3922FEC7}" srcOrd="1" destOrd="0" presId="urn:microsoft.com/office/officeart/2005/8/layout/chevron2"/>
    <dgm:cxn modelId="{E4485CDF-21FF-4078-99F4-263CD4FB3E98}" type="presParOf" srcId="{0105E544-F120-4375-88A2-CD282110FCA2}" destId="{F79D992C-B352-4568-94D0-0C5582ED2F41}" srcOrd="2" destOrd="0" presId="urn:microsoft.com/office/officeart/2005/8/layout/chevron2"/>
    <dgm:cxn modelId="{BF85062F-00DD-4ED0-9BC6-4A77B4AB6E20}" type="presParOf" srcId="{F79D992C-B352-4568-94D0-0C5582ED2F41}" destId="{52A02A0A-AC3A-427F-8D4B-0D47804D82D1}" srcOrd="0" destOrd="0" presId="urn:microsoft.com/office/officeart/2005/8/layout/chevron2"/>
    <dgm:cxn modelId="{B0647E27-B379-4F37-85AB-365158503D84}" type="presParOf" srcId="{F79D992C-B352-4568-94D0-0C5582ED2F41}" destId="{1151A86C-956F-4E72-99B7-5E7A01F193F4}" srcOrd="1" destOrd="0" presId="urn:microsoft.com/office/officeart/2005/8/layout/chevron2"/>
    <dgm:cxn modelId="{C95D3F79-B3C7-41C6-A311-EBB29B9B80C8}" type="presParOf" srcId="{0105E544-F120-4375-88A2-CD282110FCA2}" destId="{8C206196-8DC7-47AB-B46A-084621D2E012}" srcOrd="3" destOrd="0" presId="urn:microsoft.com/office/officeart/2005/8/layout/chevron2"/>
    <dgm:cxn modelId="{4B2A7AEA-A1A1-4344-A7ED-6E457F51FCBD}" type="presParOf" srcId="{0105E544-F120-4375-88A2-CD282110FCA2}" destId="{12C44718-CB01-4DD8-B898-D3962448A429}" srcOrd="4" destOrd="0" presId="urn:microsoft.com/office/officeart/2005/8/layout/chevron2"/>
    <dgm:cxn modelId="{C511C0B8-8C90-4B1E-94B7-671FA910EFE5}" type="presParOf" srcId="{12C44718-CB01-4DD8-B898-D3962448A429}" destId="{0A94C907-43BB-405C-855E-E3B4D8B38329}" srcOrd="0" destOrd="0" presId="urn:microsoft.com/office/officeart/2005/8/layout/chevron2"/>
    <dgm:cxn modelId="{9FAEEA75-DF64-4B6F-853A-BDA31CCA6ED0}" type="presParOf" srcId="{12C44718-CB01-4DD8-B898-D3962448A429}" destId="{09FA1339-BC47-4F7A-BFE4-7AE10E3D516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634686-3F8F-422A-B0E0-35645D80EB08}" type="doc">
      <dgm:prSet loTypeId="urn:microsoft.com/office/officeart/2005/8/layout/bProcess4" loCatId="process" qsTypeId="urn:microsoft.com/office/officeart/2005/8/quickstyle/simple1" qsCatId="simple" csTypeId="urn:microsoft.com/office/officeart/2005/8/colors/colorful4" csCatId="colorful" phldr="1"/>
      <dgm:spPr/>
      <dgm:t>
        <a:bodyPr/>
        <a:lstStyle/>
        <a:p>
          <a:endParaRPr lang="en-US"/>
        </a:p>
      </dgm:t>
    </dgm:pt>
    <dgm:pt modelId="{106DA5D3-B594-40ED-8E91-087814EF76EA}">
      <dgm:prSet phldrT="[Texte]"/>
      <dgm:spPr/>
      <dgm:t>
        <a:bodyPr/>
        <a:lstStyle/>
        <a:p>
          <a:r>
            <a:rPr lang="en-US" dirty="0"/>
            <a:t>CLEAR</a:t>
          </a:r>
        </a:p>
      </dgm:t>
    </dgm:pt>
    <dgm:pt modelId="{792862C9-F721-4986-812B-1B59C7BBC232}" type="parTrans" cxnId="{7CC150E2-FCA2-48C2-9FF2-5E28CFFC5324}">
      <dgm:prSet/>
      <dgm:spPr/>
      <dgm:t>
        <a:bodyPr/>
        <a:lstStyle/>
        <a:p>
          <a:endParaRPr lang="en-US"/>
        </a:p>
      </dgm:t>
    </dgm:pt>
    <dgm:pt modelId="{BD64AE55-F1ED-48AB-B3D5-EE955ABCAB26}" type="sibTrans" cxnId="{7CC150E2-FCA2-48C2-9FF2-5E28CFFC5324}">
      <dgm:prSet/>
      <dgm:spPr/>
      <dgm:t>
        <a:bodyPr/>
        <a:lstStyle/>
        <a:p>
          <a:endParaRPr lang="en-US"/>
        </a:p>
      </dgm:t>
    </dgm:pt>
    <dgm:pt modelId="{DEF4AB9F-FF82-4952-8667-899A1D109135}">
      <dgm:prSet phldrT="[Texte]"/>
      <dgm:spPr/>
      <dgm:t>
        <a:bodyPr/>
        <a:lstStyle/>
        <a:p>
          <a:r>
            <a:rPr lang="en-US" dirty="0"/>
            <a:t>CONCISE</a:t>
          </a:r>
        </a:p>
      </dgm:t>
    </dgm:pt>
    <dgm:pt modelId="{495A7040-536D-465B-A03E-1E659AB16585}" type="parTrans" cxnId="{F498D49A-1FFE-4273-9B71-A27C45AD41CD}">
      <dgm:prSet/>
      <dgm:spPr/>
      <dgm:t>
        <a:bodyPr/>
        <a:lstStyle/>
        <a:p>
          <a:endParaRPr lang="en-US"/>
        </a:p>
      </dgm:t>
    </dgm:pt>
    <dgm:pt modelId="{41099B98-07C1-46E5-9AF6-EDAA012E94EE}" type="sibTrans" cxnId="{F498D49A-1FFE-4273-9B71-A27C45AD41CD}">
      <dgm:prSet/>
      <dgm:spPr/>
      <dgm:t>
        <a:bodyPr/>
        <a:lstStyle/>
        <a:p>
          <a:endParaRPr lang="en-US"/>
        </a:p>
      </dgm:t>
    </dgm:pt>
    <dgm:pt modelId="{187C5A12-BEBD-4245-9530-A1EFD9110580}">
      <dgm:prSet phldrT="[Texte]"/>
      <dgm:spPr/>
      <dgm:t>
        <a:bodyPr/>
        <a:lstStyle/>
        <a:p>
          <a:r>
            <a:rPr lang="en-US" dirty="0"/>
            <a:t>CONVERSE</a:t>
          </a:r>
        </a:p>
      </dgm:t>
    </dgm:pt>
    <dgm:pt modelId="{547DE0B5-8273-452A-B265-7142AD690652}" type="parTrans" cxnId="{A517471F-A22D-4ED7-B9F3-BDDFDACB5B81}">
      <dgm:prSet/>
      <dgm:spPr/>
      <dgm:t>
        <a:bodyPr/>
        <a:lstStyle/>
        <a:p>
          <a:endParaRPr lang="en-US"/>
        </a:p>
      </dgm:t>
    </dgm:pt>
    <dgm:pt modelId="{F52CEB18-22F0-4139-A49B-B609E1DECA92}" type="sibTrans" cxnId="{A517471F-A22D-4ED7-B9F3-BDDFDACB5B81}">
      <dgm:prSet/>
      <dgm:spPr/>
      <dgm:t>
        <a:bodyPr/>
        <a:lstStyle/>
        <a:p>
          <a:endParaRPr lang="en-US"/>
        </a:p>
      </dgm:t>
    </dgm:pt>
    <dgm:pt modelId="{B7EC5489-EE13-487C-84C8-F8D59DC0BE87}">
      <dgm:prSet phldrT="[Texte]"/>
      <dgm:spPr/>
      <dgm:t>
        <a:bodyPr/>
        <a:lstStyle/>
        <a:p>
          <a:r>
            <a:rPr lang="en-US" dirty="0"/>
            <a:t>COMPLETE</a:t>
          </a:r>
        </a:p>
      </dgm:t>
    </dgm:pt>
    <dgm:pt modelId="{59CA3317-05EE-43AD-8AF0-CBB396B7754E}" type="parTrans" cxnId="{AE8DE848-83FF-4BE3-9090-3B3F212FEE3F}">
      <dgm:prSet/>
      <dgm:spPr/>
      <dgm:t>
        <a:bodyPr/>
        <a:lstStyle/>
        <a:p>
          <a:endParaRPr lang="en-US"/>
        </a:p>
      </dgm:t>
    </dgm:pt>
    <dgm:pt modelId="{CA190798-BDAC-44AA-8516-81DC0ED10F8E}" type="sibTrans" cxnId="{AE8DE848-83FF-4BE3-9090-3B3F212FEE3F}">
      <dgm:prSet/>
      <dgm:spPr/>
      <dgm:t>
        <a:bodyPr/>
        <a:lstStyle/>
        <a:p>
          <a:endParaRPr lang="en-US"/>
        </a:p>
      </dgm:t>
    </dgm:pt>
    <dgm:pt modelId="{3EFB0AC5-EF18-403B-9E5F-383C7AE4EF3F}">
      <dgm:prSet phldrT="[Texte]"/>
      <dgm:spPr/>
      <dgm:t>
        <a:bodyPr/>
        <a:lstStyle/>
        <a:p>
          <a:r>
            <a:rPr lang="en-US" dirty="0"/>
            <a:t>CONCRETE</a:t>
          </a:r>
        </a:p>
      </dgm:t>
    </dgm:pt>
    <dgm:pt modelId="{5C3AB089-F4B4-49F4-B615-DBA0B7F6766A}" type="parTrans" cxnId="{53AF3960-6DF6-4A68-9725-7698DDD790DF}">
      <dgm:prSet/>
      <dgm:spPr/>
      <dgm:t>
        <a:bodyPr/>
        <a:lstStyle/>
        <a:p>
          <a:endParaRPr lang="en-US"/>
        </a:p>
      </dgm:t>
    </dgm:pt>
    <dgm:pt modelId="{E7FFD722-F5C6-45B3-8675-645DB4266C0A}" type="sibTrans" cxnId="{53AF3960-6DF6-4A68-9725-7698DDD790DF}">
      <dgm:prSet/>
      <dgm:spPr/>
      <dgm:t>
        <a:bodyPr/>
        <a:lstStyle/>
        <a:p>
          <a:endParaRPr lang="en-US"/>
        </a:p>
      </dgm:t>
    </dgm:pt>
    <dgm:pt modelId="{6E4A41F4-9347-49F8-BBA2-E77C352E9EC4}">
      <dgm:prSet phldrT="[Texte]"/>
      <dgm:spPr/>
      <dgm:t>
        <a:bodyPr/>
        <a:lstStyle/>
        <a:p>
          <a:r>
            <a:rPr lang="en-US" dirty="0"/>
            <a:t>CONSTRUCT</a:t>
          </a:r>
        </a:p>
      </dgm:t>
    </dgm:pt>
    <dgm:pt modelId="{0AA8E64F-5DEE-4131-AD21-2D3B33AF794B}" type="parTrans" cxnId="{0144BA9B-357F-491C-BAB2-8E46AD88BFFB}">
      <dgm:prSet/>
      <dgm:spPr/>
      <dgm:t>
        <a:bodyPr/>
        <a:lstStyle/>
        <a:p>
          <a:endParaRPr lang="en-US"/>
        </a:p>
      </dgm:t>
    </dgm:pt>
    <dgm:pt modelId="{FDBF3EDA-FA42-4A99-8F58-318AD58136E4}" type="sibTrans" cxnId="{0144BA9B-357F-491C-BAB2-8E46AD88BFFB}">
      <dgm:prSet/>
      <dgm:spPr/>
      <dgm:t>
        <a:bodyPr/>
        <a:lstStyle/>
        <a:p>
          <a:endParaRPr lang="en-US"/>
        </a:p>
      </dgm:t>
    </dgm:pt>
    <dgm:pt modelId="{C4502393-1806-4E78-927A-B65CE2F7C4C6}">
      <dgm:prSet phldrT="[Texte]"/>
      <dgm:spPr/>
      <dgm:t>
        <a:bodyPr/>
        <a:lstStyle/>
        <a:p>
          <a:r>
            <a:rPr lang="en-US" dirty="0"/>
            <a:t>CORRECT</a:t>
          </a:r>
        </a:p>
      </dgm:t>
    </dgm:pt>
    <dgm:pt modelId="{404AC33B-E3FD-4C84-8173-61311F033F3A}" type="parTrans" cxnId="{24CE6567-C689-430D-8CBE-9873B2B1D7B9}">
      <dgm:prSet/>
      <dgm:spPr/>
      <dgm:t>
        <a:bodyPr/>
        <a:lstStyle/>
        <a:p>
          <a:endParaRPr lang="en-US"/>
        </a:p>
      </dgm:t>
    </dgm:pt>
    <dgm:pt modelId="{9569372B-13A7-4C75-97C8-588161510416}" type="sibTrans" cxnId="{24CE6567-C689-430D-8CBE-9873B2B1D7B9}">
      <dgm:prSet/>
      <dgm:spPr/>
      <dgm:t>
        <a:bodyPr/>
        <a:lstStyle/>
        <a:p>
          <a:endParaRPr lang="en-US"/>
        </a:p>
      </dgm:t>
    </dgm:pt>
    <dgm:pt modelId="{BDBF53F3-133C-4707-964E-8D7FB00F6CF7}" type="pres">
      <dgm:prSet presAssocID="{03634686-3F8F-422A-B0E0-35645D80EB08}" presName="Name0" presStyleCnt="0">
        <dgm:presLayoutVars>
          <dgm:dir/>
          <dgm:resizeHandles/>
        </dgm:presLayoutVars>
      </dgm:prSet>
      <dgm:spPr/>
      <dgm:t>
        <a:bodyPr/>
        <a:lstStyle/>
        <a:p>
          <a:endParaRPr lang="fr-FR"/>
        </a:p>
      </dgm:t>
    </dgm:pt>
    <dgm:pt modelId="{24E81DB8-0B04-493F-9290-A4CAA9064EDB}" type="pres">
      <dgm:prSet presAssocID="{106DA5D3-B594-40ED-8E91-087814EF76EA}" presName="compNode" presStyleCnt="0"/>
      <dgm:spPr/>
    </dgm:pt>
    <dgm:pt modelId="{94DA6710-81B2-4BB7-A0B3-40565348881A}" type="pres">
      <dgm:prSet presAssocID="{106DA5D3-B594-40ED-8E91-087814EF76EA}" presName="dummyConnPt" presStyleCnt="0"/>
      <dgm:spPr/>
    </dgm:pt>
    <dgm:pt modelId="{E4324216-EC99-4DC6-A44C-286B51A8D7A8}" type="pres">
      <dgm:prSet presAssocID="{106DA5D3-B594-40ED-8E91-087814EF76EA}" presName="node" presStyleLbl="node1" presStyleIdx="0" presStyleCnt="7">
        <dgm:presLayoutVars>
          <dgm:bulletEnabled val="1"/>
        </dgm:presLayoutVars>
      </dgm:prSet>
      <dgm:spPr/>
      <dgm:t>
        <a:bodyPr/>
        <a:lstStyle/>
        <a:p>
          <a:endParaRPr lang="fr-FR"/>
        </a:p>
      </dgm:t>
    </dgm:pt>
    <dgm:pt modelId="{25318873-EB53-4658-9C5D-D989D18EC712}" type="pres">
      <dgm:prSet presAssocID="{BD64AE55-F1ED-48AB-B3D5-EE955ABCAB26}" presName="sibTrans" presStyleLbl="bgSibTrans2D1" presStyleIdx="0" presStyleCnt="6"/>
      <dgm:spPr/>
      <dgm:t>
        <a:bodyPr/>
        <a:lstStyle/>
        <a:p>
          <a:endParaRPr lang="fr-FR"/>
        </a:p>
      </dgm:t>
    </dgm:pt>
    <dgm:pt modelId="{DB81824F-0173-44A6-BDD0-B92BF0EF5745}" type="pres">
      <dgm:prSet presAssocID="{DEF4AB9F-FF82-4952-8667-899A1D109135}" presName="compNode" presStyleCnt="0"/>
      <dgm:spPr/>
    </dgm:pt>
    <dgm:pt modelId="{8F245EB5-03D1-4EED-BDD5-8995595FE6E6}" type="pres">
      <dgm:prSet presAssocID="{DEF4AB9F-FF82-4952-8667-899A1D109135}" presName="dummyConnPt" presStyleCnt="0"/>
      <dgm:spPr/>
    </dgm:pt>
    <dgm:pt modelId="{5A5B00DB-5261-4295-93B1-14E49E32D1A9}" type="pres">
      <dgm:prSet presAssocID="{DEF4AB9F-FF82-4952-8667-899A1D109135}" presName="node" presStyleLbl="node1" presStyleIdx="1" presStyleCnt="7">
        <dgm:presLayoutVars>
          <dgm:bulletEnabled val="1"/>
        </dgm:presLayoutVars>
      </dgm:prSet>
      <dgm:spPr/>
      <dgm:t>
        <a:bodyPr/>
        <a:lstStyle/>
        <a:p>
          <a:endParaRPr lang="fr-FR"/>
        </a:p>
      </dgm:t>
    </dgm:pt>
    <dgm:pt modelId="{6E882766-DD71-47FC-A0D1-092CFB7809F2}" type="pres">
      <dgm:prSet presAssocID="{41099B98-07C1-46E5-9AF6-EDAA012E94EE}" presName="sibTrans" presStyleLbl="bgSibTrans2D1" presStyleIdx="1" presStyleCnt="6"/>
      <dgm:spPr/>
      <dgm:t>
        <a:bodyPr/>
        <a:lstStyle/>
        <a:p>
          <a:endParaRPr lang="fr-FR"/>
        </a:p>
      </dgm:t>
    </dgm:pt>
    <dgm:pt modelId="{078374F3-8754-4ACA-BD5C-7AB41E793C40}" type="pres">
      <dgm:prSet presAssocID="{187C5A12-BEBD-4245-9530-A1EFD9110580}" presName="compNode" presStyleCnt="0"/>
      <dgm:spPr/>
    </dgm:pt>
    <dgm:pt modelId="{89D26F05-9FE6-4845-961D-8C012DDEC8B9}" type="pres">
      <dgm:prSet presAssocID="{187C5A12-BEBD-4245-9530-A1EFD9110580}" presName="dummyConnPt" presStyleCnt="0"/>
      <dgm:spPr/>
    </dgm:pt>
    <dgm:pt modelId="{E52C4F4E-AF86-41F7-93BB-A57CBC9B5B77}" type="pres">
      <dgm:prSet presAssocID="{187C5A12-BEBD-4245-9530-A1EFD9110580}" presName="node" presStyleLbl="node1" presStyleIdx="2" presStyleCnt="7">
        <dgm:presLayoutVars>
          <dgm:bulletEnabled val="1"/>
        </dgm:presLayoutVars>
      </dgm:prSet>
      <dgm:spPr/>
      <dgm:t>
        <a:bodyPr/>
        <a:lstStyle/>
        <a:p>
          <a:endParaRPr lang="fr-FR"/>
        </a:p>
      </dgm:t>
    </dgm:pt>
    <dgm:pt modelId="{8D261AC5-94F4-4490-BB6B-39D8A751EDFA}" type="pres">
      <dgm:prSet presAssocID="{F52CEB18-22F0-4139-A49B-B609E1DECA92}" presName="sibTrans" presStyleLbl="bgSibTrans2D1" presStyleIdx="2" presStyleCnt="6"/>
      <dgm:spPr/>
      <dgm:t>
        <a:bodyPr/>
        <a:lstStyle/>
        <a:p>
          <a:endParaRPr lang="fr-FR"/>
        </a:p>
      </dgm:t>
    </dgm:pt>
    <dgm:pt modelId="{8BF36D94-4AF9-4ED3-96BB-94A96564BBA8}" type="pres">
      <dgm:prSet presAssocID="{B7EC5489-EE13-487C-84C8-F8D59DC0BE87}" presName="compNode" presStyleCnt="0"/>
      <dgm:spPr/>
    </dgm:pt>
    <dgm:pt modelId="{64B4E3DE-1A12-4802-8250-261C6CA45F58}" type="pres">
      <dgm:prSet presAssocID="{B7EC5489-EE13-487C-84C8-F8D59DC0BE87}" presName="dummyConnPt" presStyleCnt="0"/>
      <dgm:spPr/>
    </dgm:pt>
    <dgm:pt modelId="{FB3D58BC-ED1D-4CE4-8DDE-0435AACEC1AF}" type="pres">
      <dgm:prSet presAssocID="{B7EC5489-EE13-487C-84C8-F8D59DC0BE87}" presName="node" presStyleLbl="node1" presStyleIdx="3" presStyleCnt="7">
        <dgm:presLayoutVars>
          <dgm:bulletEnabled val="1"/>
        </dgm:presLayoutVars>
      </dgm:prSet>
      <dgm:spPr/>
      <dgm:t>
        <a:bodyPr/>
        <a:lstStyle/>
        <a:p>
          <a:endParaRPr lang="fr-FR"/>
        </a:p>
      </dgm:t>
    </dgm:pt>
    <dgm:pt modelId="{F627EED0-22F4-4DF5-A877-F843A93C244F}" type="pres">
      <dgm:prSet presAssocID="{CA190798-BDAC-44AA-8516-81DC0ED10F8E}" presName="sibTrans" presStyleLbl="bgSibTrans2D1" presStyleIdx="3" presStyleCnt="6"/>
      <dgm:spPr/>
      <dgm:t>
        <a:bodyPr/>
        <a:lstStyle/>
        <a:p>
          <a:endParaRPr lang="fr-FR"/>
        </a:p>
      </dgm:t>
    </dgm:pt>
    <dgm:pt modelId="{A46F9BF5-6684-41CA-9519-91DA6841F2C4}" type="pres">
      <dgm:prSet presAssocID="{3EFB0AC5-EF18-403B-9E5F-383C7AE4EF3F}" presName="compNode" presStyleCnt="0"/>
      <dgm:spPr/>
    </dgm:pt>
    <dgm:pt modelId="{1C192C25-A9FB-4F25-B40C-1FA28A21D28D}" type="pres">
      <dgm:prSet presAssocID="{3EFB0AC5-EF18-403B-9E5F-383C7AE4EF3F}" presName="dummyConnPt" presStyleCnt="0"/>
      <dgm:spPr/>
    </dgm:pt>
    <dgm:pt modelId="{7E9A3780-5C3A-424A-8E8A-8C8BD5AAFBA5}" type="pres">
      <dgm:prSet presAssocID="{3EFB0AC5-EF18-403B-9E5F-383C7AE4EF3F}" presName="node" presStyleLbl="node1" presStyleIdx="4" presStyleCnt="7">
        <dgm:presLayoutVars>
          <dgm:bulletEnabled val="1"/>
        </dgm:presLayoutVars>
      </dgm:prSet>
      <dgm:spPr/>
      <dgm:t>
        <a:bodyPr/>
        <a:lstStyle/>
        <a:p>
          <a:endParaRPr lang="fr-FR"/>
        </a:p>
      </dgm:t>
    </dgm:pt>
    <dgm:pt modelId="{2F6E7BA3-A8B8-4718-8276-E7925700BCC7}" type="pres">
      <dgm:prSet presAssocID="{E7FFD722-F5C6-45B3-8675-645DB4266C0A}" presName="sibTrans" presStyleLbl="bgSibTrans2D1" presStyleIdx="4" presStyleCnt="6"/>
      <dgm:spPr/>
      <dgm:t>
        <a:bodyPr/>
        <a:lstStyle/>
        <a:p>
          <a:endParaRPr lang="fr-FR"/>
        </a:p>
      </dgm:t>
    </dgm:pt>
    <dgm:pt modelId="{EEBAF621-ADF7-4E5B-90E5-369984B036A0}" type="pres">
      <dgm:prSet presAssocID="{6E4A41F4-9347-49F8-BBA2-E77C352E9EC4}" presName="compNode" presStyleCnt="0"/>
      <dgm:spPr/>
    </dgm:pt>
    <dgm:pt modelId="{91455F5D-7CAA-46BD-B65D-90324A52A6D5}" type="pres">
      <dgm:prSet presAssocID="{6E4A41F4-9347-49F8-BBA2-E77C352E9EC4}" presName="dummyConnPt" presStyleCnt="0"/>
      <dgm:spPr/>
    </dgm:pt>
    <dgm:pt modelId="{D2ED76AF-A6FE-433A-8B4B-10FEB46F7A55}" type="pres">
      <dgm:prSet presAssocID="{6E4A41F4-9347-49F8-BBA2-E77C352E9EC4}" presName="node" presStyleLbl="node1" presStyleIdx="5" presStyleCnt="7">
        <dgm:presLayoutVars>
          <dgm:bulletEnabled val="1"/>
        </dgm:presLayoutVars>
      </dgm:prSet>
      <dgm:spPr/>
      <dgm:t>
        <a:bodyPr/>
        <a:lstStyle/>
        <a:p>
          <a:endParaRPr lang="fr-FR"/>
        </a:p>
      </dgm:t>
    </dgm:pt>
    <dgm:pt modelId="{74B2A72E-1E42-46C2-9B2A-B6C8AE232BA3}" type="pres">
      <dgm:prSet presAssocID="{FDBF3EDA-FA42-4A99-8F58-318AD58136E4}" presName="sibTrans" presStyleLbl="bgSibTrans2D1" presStyleIdx="5" presStyleCnt="6"/>
      <dgm:spPr/>
      <dgm:t>
        <a:bodyPr/>
        <a:lstStyle/>
        <a:p>
          <a:endParaRPr lang="fr-FR"/>
        </a:p>
      </dgm:t>
    </dgm:pt>
    <dgm:pt modelId="{0AADC387-3AB7-4309-ADCE-3D12DE5E06D1}" type="pres">
      <dgm:prSet presAssocID="{C4502393-1806-4E78-927A-B65CE2F7C4C6}" presName="compNode" presStyleCnt="0"/>
      <dgm:spPr/>
    </dgm:pt>
    <dgm:pt modelId="{2D09DB51-683F-41CC-8D18-54D73727826B}" type="pres">
      <dgm:prSet presAssocID="{C4502393-1806-4E78-927A-B65CE2F7C4C6}" presName="dummyConnPt" presStyleCnt="0"/>
      <dgm:spPr/>
    </dgm:pt>
    <dgm:pt modelId="{8AD76ADF-0F49-41B5-8395-7C8BC3256358}" type="pres">
      <dgm:prSet presAssocID="{C4502393-1806-4E78-927A-B65CE2F7C4C6}" presName="node" presStyleLbl="node1" presStyleIdx="6" presStyleCnt="7">
        <dgm:presLayoutVars>
          <dgm:bulletEnabled val="1"/>
        </dgm:presLayoutVars>
      </dgm:prSet>
      <dgm:spPr/>
      <dgm:t>
        <a:bodyPr/>
        <a:lstStyle/>
        <a:p>
          <a:endParaRPr lang="fr-FR"/>
        </a:p>
      </dgm:t>
    </dgm:pt>
  </dgm:ptLst>
  <dgm:cxnLst>
    <dgm:cxn modelId="{8AC8DC82-479E-433D-A78D-9BC13D912DB5}" type="presOf" srcId="{6E4A41F4-9347-49F8-BBA2-E77C352E9EC4}" destId="{D2ED76AF-A6FE-433A-8B4B-10FEB46F7A55}" srcOrd="0" destOrd="0" presId="urn:microsoft.com/office/officeart/2005/8/layout/bProcess4"/>
    <dgm:cxn modelId="{7CC150E2-FCA2-48C2-9FF2-5E28CFFC5324}" srcId="{03634686-3F8F-422A-B0E0-35645D80EB08}" destId="{106DA5D3-B594-40ED-8E91-087814EF76EA}" srcOrd="0" destOrd="0" parTransId="{792862C9-F721-4986-812B-1B59C7BBC232}" sibTransId="{BD64AE55-F1ED-48AB-B3D5-EE955ABCAB26}"/>
    <dgm:cxn modelId="{EE845ECA-86A3-485A-81FC-D86DEDE2E831}" type="presOf" srcId="{187C5A12-BEBD-4245-9530-A1EFD9110580}" destId="{E52C4F4E-AF86-41F7-93BB-A57CBC9B5B77}" srcOrd="0" destOrd="0" presId="urn:microsoft.com/office/officeart/2005/8/layout/bProcess4"/>
    <dgm:cxn modelId="{AE8DE848-83FF-4BE3-9090-3B3F212FEE3F}" srcId="{03634686-3F8F-422A-B0E0-35645D80EB08}" destId="{B7EC5489-EE13-487C-84C8-F8D59DC0BE87}" srcOrd="3" destOrd="0" parTransId="{59CA3317-05EE-43AD-8AF0-CBB396B7754E}" sibTransId="{CA190798-BDAC-44AA-8516-81DC0ED10F8E}"/>
    <dgm:cxn modelId="{F8F65844-937B-426B-B959-7E269B9BDFA4}" type="presOf" srcId="{03634686-3F8F-422A-B0E0-35645D80EB08}" destId="{BDBF53F3-133C-4707-964E-8D7FB00F6CF7}" srcOrd="0" destOrd="0" presId="urn:microsoft.com/office/officeart/2005/8/layout/bProcess4"/>
    <dgm:cxn modelId="{0144BA9B-357F-491C-BAB2-8E46AD88BFFB}" srcId="{03634686-3F8F-422A-B0E0-35645D80EB08}" destId="{6E4A41F4-9347-49F8-BBA2-E77C352E9EC4}" srcOrd="5" destOrd="0" parTransId="{0AA8E64F-5DEE-4131-AD21-2D3B33AF794B}" sibTransId="{FDBF3EDA-FA42-4A99-8F58-318AD58136E4}"/>
    <dgm:cxn modelId="{F498D49A-1FFE-4273-9B71-A27C45AD41CD}" srcId="{03634686-3F8F-422A-B0E0-35645D80EB08}" destId="{DEF4AB9F-FF82-4952-8667-899A1D109135}" srcOrd="1" destOrd="0" parTransId="{495A7040-536D-465B-A03E-1E659AB16585}" sibTransId="{41099B98-07C1-46E5-9AF6-EDAA012E94EE}"/>
    <dgm:cxn modelId="{13A849BE-1D74-4B63-92F0-D0A9E356DFB3}" type="presOf" srcId="{F52CEB18-22F0-4139-A49B-B609E1DECA92}" destId="{8D261AC5-94F4-4490-BB6B-39D8A751EDFA}" srcOrd="0" destOrd="0" presId="urn:microsoft.com/office/officeart/2005/8/layout/bProcess4"/>
    <dgm:cxn modelId="{A517471F-A22D-4ED7-B9F3-BDDFDACB5B81}" srcId="{03634686-3F8F-422A-B0E0-35645D80EB08}" destId="{187C5A12-BEBD-4245-9530-A1EFD9110580}" srcOrd="2" destOrd="0" parTransId="{547DE0B5-8273-452A-B265-7142AD690652}" sibTransId="{F52CEB18-22F0-4139-A49B-B609E1DECA92}"/>
    <dgm:cxn modelId="{02E4DC98-C723-4BC0-8681-A7F1077B9D20}" type="presOf" srcId="{CA190798-BDAC-44AA-8516-81DC0ED10F8E}" destId="{F627EED0-22F4-4DF5-A877-F843A93C244F}" srcOrd="0" destOrd="0" presId="urn:microsoft.com/office/officeart/2005/8/layout/bProcess4"/>
    <dgm:cxn modelId="{31AE84FD-B334-44F2-A77A-DE7FD696E9F0}" type="presOf" srcId="{106DA5D3-B594-40ED-8E91-087814EF76EA}" destId="{E4324216-EC99-4DC6-A44C-286B51A8D7A8}" srcOrd="0" destOrd="0" presId="urn:microsoft.com/office/officeart/2005/8/layout/bProcess4"/>
    <dgm:cxn modelId="{24CE6567-C689-430D-8CBE-9873B2B1D7B9}" srcId="{03634686-3F8F-422A-B0E0-35645D80EB08}" destId="{C4502393-1806-4E78-927A-B65CE2F7C4C6}" srcOrd="6" destOrd="0" parTransId="{404AC33B-E3FD-4C84-8173-61311F033F3A}" sibTransId="{9569372B-13A7-4C75-97C8-588161510416}"/>
    <dgm:cxn modelId="{7CBE61EB-D787-4894-97FE-3CB716D60842}" type="presOf" srcId="{B7EC5489-EE13-487C-84C8-F8D59DC0BE87}" destId="{FB3D58BC-ED1D-4CE4-8DDE-0435AACEC1AF}" srcOrd="0" destOrd="0" presId="urn:microsoft.com/office/officeart/2005/8/layout/bProcess4"/>
    <dgm:cxn modelId="{B72028AC-F719-486E-AACE-C30E5EF6AB91}" type="presOf" srcId="{41099B98-07C1-46E5-9AF6-EDAA012E94EE}" destId="{6E882766-DD71-47FC-A0D1-092CFB7809F2}" srcOrd="0" destOrd="0" presId="urn:microsoft.com/office/officeart/2005/8/layout/bProcess4"/>
    <dgm:cxn modelId="{233A64D8-4802-4D2F-B9F9-AD367EC26600}" type="presOf" srcId="{E7FFD722-F5C6-45B3-8675-645DB4266C0A}" destId="{2F6E7BA3-A8B8-4718-8276-E7925700BCC7}" srcOrd="0" destOrd="0" presId="urn:microsoft.com/office/officeart/2005/8/layout/bProcess4"/>
    <dgm:cxn modelId="{F7282140-452F-444D-AFB3-372A7DE4D2FB}" type="presOf" srcId="{FDBF3EDA-FA42-4A99-8F58-318AD58136E4}" destId="{74B2A72E-1E42-46C2-9B2A-B6C8AE232BA3}" srcOrd="0" destOrd="0" presId="urn:microsoft.com/office/officeart/2005/8/layout/bProcess4"/>
    <dgm:cxn modelId="{E32300F1-4829-4EED-A018-E3D80B1ED2BE}" type="presOf" srcId="{C4502393-1806-4E78-927A-B65CE2F7C4C6}" destId="{8AD76ADF-0F49-41B5-8395-7C8BC3256358}" srcOrd="0" destOrd="0" presId="urn:microsoft.com/office/officeart/2005/8/layout/bProcess4"/>
    <dgm:cxn modelId="{417EA62F-698B-4E29-BE62-A1A70D90046A}" type="presOf" srcId="{DEF4AB9F-FF82-4952-8667-899A1D109135}" destId="{5A5B00DB-5261-4295-93B1-14E49E32D1A9}" srcOrd="0" destOrd="0" presId="urn:microsoft.com/office/officeart/2005/8/layout/bProcess4"/>
    <dgm:cxn modelId="{03EE231F-9A8D-4011-B9B9-AC45D63C0812}" type="presOf" srcId="{3EFB0AC5-EF18-403B-9E5F-383C7AE4EF3F}" destId="{7E9A3780-5C3A-424A-8E8A-8C8BD5AAFBA5}" srcOrd="0" destOrd="0" presId="urn:microsoft.com/office/officeart/2005/8/layout/bProcess4"/>
    <dgm:cxn modelId="{65E3E60A-4FC8-49F9-85F5-9B76B8DA37F7}" type="presOf" srcId="{BD64AE55-F1ED-48AB-B3D5-EE955ABCAB26}" destId="{25318873-EB53-4658-9C5D-D989D18EC712}" srcOrd="0" destOrd="0" presId="urn:microsoft.com/office/officeart/2005/8/layout/bProcess4"/>
    <dgm:cxn modelId="{53AF3960-6DF6-4A68-9725-7698DDD790DF}" srcId="{03634686-3F8F-422A-B0E0-35645D80EB08}" destId="{3EFB0AC5-EF18-403B-9E5F-383C7AE4EF3F}" srcOrd="4" destOrd="0" parTransId="{5C3AB089-F4B4-49F4-B615-DBA0B7F6766A}" sibTransId="{E7FFD722-F5C6-45B3-8675-645DB4266C0A}"/>
    <dgm:cxn modelId="{C27D55F6-08FE-43F0-8A20-782148E9FFDD}" type="presParOf" srcId="{BDBF53F3-133C-4707-964E-8D7FB00F6CF7}" destId="{24E81DB8-0B04-493F-9290-A4CAA9064EDB}" srcOrd="0" destOrd="0" presId="urn:microsoft.com/office/officeart/2005/8/layout/bProcess4"/>
    <dgm:cxn modelId="{3703843E-327E-470B-8639-7F200AE4CF84}" type="presParOf" srcId="{24E81DB8-0B04-493F-9290-A4CAA9064EDB}" destId="{94DA6710-81B2-4BB7-A0B3-40565348881A}" srcOrd="0" destOrd="0" presId="urn:microsoft.com/office/officeart/2005/8/layout/bProcess4"/>
    <dgm:cxn modelId="{4BE76C43-A801-487F-85F6-AD4AF1717E56}" type="presParOf" srcId="{24E81DB8-0B04-493F-9290-A4CAA9064EDB}" destId="{E4324216-EC99-4DC6-A44C-286B51A8D7A8}" srcOrd="1" destOrd="0" presId="urn:microsoft.com/office/officeart/2005/8/layout/bProcess4"/>
    <dgm:cxn modelId="{1F118C5E-C735-4477-8E10-7C97229246DD}" type="presParOf" srcId="{BDBF53F3-133C-4707-964E-8D7FB00F6CF7}" destId="{25318873-EB53-4658-9C5D-D989D18EC712}" srcOrd="1" destOrd="0" presId="urn:microsoft.com/office/officeart/2005/8/layout/bProcess4"/>
    <dgm:cxn modelId="{C64F5CE7-ACF9-4FA0-A1B0-268E7B0BD3DF}" type="presParOf" srcId="{BDBF53F3-133C-4707-964E-8D7FB00F6CF7}" destId="{DB81824F-0173-44A6-BDD0-B92BF0EF5745}" srcOrd="2" destOrd="0" presId="urn:microsoft.com/office/officeart/2005/8/layout/bProcess4"/>
    <dgm:cxn modelId="{AAC791DF-5210-47A2-9FF4-BC2D38D51491}" type="presParOf" srcId="{DB81824F-0173-44A6-BDD0-B92BF0EF5745}" destId="{8F245EB5-03D1-4EED-BDD5-8995595FE6E6}" srcOrd="0" destOrd="0" presId="urn:microsoft.com/office/officeart/2005/8/layout/bProcess4"/>
    <dgm:cxn modelId="{19CB2199-0D7B-49E3-8F8F-8501F5ADD4B2}" type="presParOf" srcId="{DB81824F-0173-44A6-BDD0-B92BF0EF5745}" destId="{5A5B00DB-5261-4295-93B1-14E49E32D1A9}" srcOrd="1" destOrd="0" presId="urn:microsoft.com/office/officeart/2005/8/layout/bProcess4"/>
    <dgm:cxn modelId="{C59E3BE4-FA7E-4EB6-8DD7-1F05C2093EBF}" type="presParOf" srcId="{BDBF53F3-133C-4707-964E-8D7FB00F6CF7}" destId="{6E882766-DD71-47FC-A0D1-092CFB7809F2}" srcOrd="3" destOrd="0" presId="urn:microsoft.com/office/officeart/2005/8/layout/bProcess4"/>
    <dgm:cxn modelId="{EA36D94C-F4BF-4F61-B75C-4F3D45DBAD8D}" type="presParOf" srcId="{BDBF53F3-133C-4707-964E-8D7FB00F6CF7}" destId="{078374F3-8754-4ACA-BD5C-7AB41E793C40}" srcOrd="4" destOrd="0" presId="urn:microsoft.com/office/officeart/2005/8/layout/bProcess4"/>
    <dgm:cxn modelId="{06A5920B-2066-47A3-B1DE-7FD3E6060527}" type="presParOf" srcId="{078374F3-8754-4ACA-BD5C-7AB41E793C40}" destId="{89D26F05-9FE6-4845-961D-8C012DDEC8B9}" srcOrd="0" destOrd="0" presId="urn:microsoft.com/office/officeart/2005/8/layout/bProcess4"/>
    <dgm:cxn modelId="{CFC34567-2A9E-4A48-AA62-7E9BE6EBE8B1}" type="presParOf" srcId="{078374F3-8754-4ACA-BD5C-7AB41E793C40}" destId="{E52C4F4E-AF86-41F7-93BB-A57CBC9B5B77}" srcOrd="1" destOrd="0" presId="urn:microsoft.com/office/officeart/2005/8/layout/bProcess4"/>
    <dgm:cxn modelId="{71002E98-C22F-4044-A895-082DC5D6E023}" type="presParOf" srcId="{BDBF53F3-133C-4707-964E-8D7FB00F6CF7}" destId="{8D261AC5-94F4-4490-BB6B-39D8A751EDFA}" srcOrd="5" destOrd="0" presId="urn:microsoft.com/office/officeart/2005/8/layout/bProcess4"/>
    <dgm:cxn modelId="{210CC122-BC21-4C7B-A584-EA709C03AA10}" type="presParOf" srcId="{BDBF53F3-133C-4707-964E-8D7FB00F6CF7}" destId="{8BF36D94-4AF9-4ED3-96BB-94A96564BBA8}" srcOrd="6" destOrd="0" presId="urn:microsoft.com/office/officeart/2005/8/layout/bProcess4"/>
    <dgm:cxn modelId="{4FC8CE3E-365D-44F7-AD97-CF31D54CC9C4}" type="presParOf" srcId="{8BF36D94-4AF9-4ED3-96BB-94A96564BBA8}" destId="{64B4E3DE-1A12-4802-8250-261C6CA45F58}" srcOrd="0" destOrd="0" presId="urn:microsoft.com/office/officeart/2005/8/layout/bProcess4"/>
    <dgm:cxn modelId="{34CE4973-5A31-4001-9D2F-3474A7D07B4F}" type="presParOf" srcId="{8BF36D94-4AF9-4ED3-96BB-94A96564BBA8}" destId="{FB3D58BC-ED1D-4CE4-8DDE-0435AACEC1AF}" srcOrd="1" destOrd="0" presId="urn:microsoft.com/office/officeart/2005/8/layout/bProcess4"/>
    <dgm:cxn modelId="{5BA8B4D8-93B1-4304-9AE4-C48EC7502565}" type="presParOf" srcId="{BDBF53F3-133C-4707-964E-8D7FB00F6CF7}" destId="{F627EED0-22F4-4DF5-A877-F843A93C244F}" srcOrd="7" destOrd="0" presId="urn:microsoft.com/office/officeart/2005/8/layout/bProcess4"/>
    <dgm:cxn modelId="{85A2817A-987D-411A-B550-C7C79534AE5B}" type="presParOf" srcId="{BDBF53F3-133C-4707-964E-8D7FB00F6CF7}" destId="{A46F9BF5-6684-41CA-9519-91DA6841F2C4}" srcOrd="8" destOrd="0" presId="urn:microsoft.com/office/officeart/2005/8/layout/bProcess4"/>
    <dgm:cxn modelId="{ECFDB195-E32D-44F0-BA88-38989A26CB54}" type="presParOf" srcId="{A46F9BF5-6684-41CA-9519-91DA6841F2C4}" destId="{1C192C25-A9FB-4F25-B40C-1FA28A21D28D}" srcOrd="0" destOrd="0" presId="urn:microsoft.com/office/officeart/2005/8/layout/bProcess4"/>
    <dgm:cxn modelId="{25C72037-F033-4039-96D1-53D8DBD03205}" type="presParOf" srcId="{A46F9BF5-6684-41CA-9519-91DA6841F2C4}" destId="{7E9A3780-5C3A-424A-8E8A-8C8BD5AAFBA5}" srcOrd="1" destOrd="0" presId="urn:microsoft.com/office/officeart/2005/8/layout/bProcess4"/>
    <dgm:cxn modelId="{D64068A4-1BFE-46FD-AB2C-2CA4CDC09699}" type="presParOf" srcId="{BDBF53F3-133C-4707-964E-8D7FB00F6CF7}" destId="{2F6E7BA3-A8B8-4718-8276-E7925700BCC7}" srcOrd="9" destOrd="0" presId="urn:microsoft.com/office/officeart/2005/8/layout/bProcess4"/>
    <dgm:cxn modelId="{D636E5B8-09C7-40DC-B89D-D7E8558C7818}" type="presParOf" srcId="{BDBF53F3-133C-4707-964E-8D7FB00F6CF7}" destId="{EEBAF621-ADF7-4E5B-90E5-369984B036A0}" srcOrd="10" destOrd="0" presId="urn:microsoft.com/office/officeart/2005/8/layout/bProcess4"/>
    <dgm:cxn modelId="{7C0E1AEA-E6C9-4CE6-A7AE-D0AA63E64E31}" type="presParOf" srcId="{EEBAF621-ADF7-4E5B-90E5-369984B036A0}" destId="{91455F5D-7CAA-46BD-B65D-90324A52A6D5}" srcOrd="0" destOrd="0" presId="urn:microsoft.com/office/officeart/2005/8/layout/bProcess4"/>
    <dgm:cxn modelId="{79A37901-F10C-4AFB-BC03-7B7BC0B3C974}" type="presParOf" srcId="{EEBAF621-ADF7-4E5B-90E5-369984B036A0}" destId="{D2ED76AF-A6FE-433A-8B4B-10FEB46F7A55}" srcOrd="1" destOrd="0" presId="urn:microsoft.com/office/officeart/2005/8/layout/bProcess4"/>
    <dgm:cxn modelId="{6D99486D-0AE2-4D42-A65F-9FFEE06ECFC3}" type="presParOf" srcId="{BDBF53F3-133C-4707-964E-8D7FB00F6CF7}" destId="{74B2A72E-1E42-46C2-9B2A-B6C8AE232BA3}" srcOrd="11" destOrd="0" presId="urn:microsoft.com/office/officeart/2005/8/layout/bProcess4"/>
    <dgm:cxn modelId="{0308B461-C90F-4EF4-B19E-2681C92BA7A2}" type="presParOf" srcId="{BDBF53F3-133C-4707-964E-8D7FB00F6CF7}" destId="{0AADC387-3AB7-4309-ADCE-3D12DE5E06D1}" srcOrd="12" destOrd="0" presId="urn:microsoft.com/office/officeart/2005/8/layout/bProcess4"/>
    <dgm:cxn modelId="{53E25947-317A-4A1E-AFD5-F824E3E711FA}" type="presParOf" srcId="{0AADC387-3AB7-4309-ADCE-3D12DE5E06D1}" destId="{2D09DB51-683F-41CC-8D18-54D73727826B}" srcOrd="0" destOrd="0" presId="urn:microsoft.com/office/officeart/2005/8/layout/bProcess4"/>
    <dgm:cxn modelId="{DD769149-7D1F-44A0-BF76-FE570E00E348}" type="presParOf" srcId="{0AADC387-3AB7-4309-ADCE-3D12DE5E06D1}" destId="{8AD76ADF-0F49-41B5-8395-7C8BC3256358}"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F8865F-C94E-46EE-94C1-8A5C45772840}" type="doc">
      <dgm:prSet loTypeId="urn:microsoft.com/office/officeart/2005/8/layout/cycle2" loCatId="cycle" qsTypeId="urn:microsoft.com/office/officeart/2005/8/quickstyle/simple1" qsCatId="simple" csTypeId="urn:microsoft.com/office/officeart/2005/8/colors/colorful4" csCatId="colorful" phldr="1"/>
      <dgm:spPr/>
      <dgm:t>
        <a:bodyPr/>
        <a:lstStyle/>
        <a:p>
          <a:endParaRPr lang="en-US"/>
        </a:p>
      </dgm:t>
    </dgm:pt>
    <dgm:pt modelId="{3EDA83E2-C0D2-493C-BC42-147572C66A05}">
      <dgm:prSet phldrT="[Texte]" custT="1"/>
      <dgm:spPr/>
      <dgm:t>
        <a:bodyPr/>
        <a:lstStyle/>
        <a:p>
          <a:r>
            <a:rPr lang="en-US" sz="1600" dirty="0"/>
            <a:t>Accountability</a:t>
          </a:r>
        </a:p>
        <a:p>
          <a:r>
            <a:rPr lang="en-US" sz="1600" dirty="0"/>
            <a:t>Responsibility</a:t>
          </a:r>
        </a:p>
      </dgm:t>
    </dgm:pt>
    <dgm:pt modelId="{06DD9C24-5780-44A6-8824-7AB82131F9D3}" type="parTrans" cxnId="{C47F182C-F028-4F78-84BF-3A3467E036C8}">
      <dgm:prSet/>
      <dgm:spPr/>
      <dgm:t>
        <a:bodyPr/>
        <a:lstStyle/>
        <a:p>
          <a:endParaRPr lang="en-US"/>
        </a:p>
      </dgm:t>
    </dgm:pt>
    <dgm:pt modelId="{CCB4F013-6C83-4F98-A924-F154D944774A}" type="sibTrans" cxnId="{C47F182C-F028-4F78-84BF-3A3467E036C8}">
      <dgm:prSet/>
      <dgm:spPr/>
      <dgm:t>
        <a:bodyPr/>
        <a:lstStyle/>
        <a:p>
          <a:endParaRPr lang="en-US"/>
        </a:p>
      </dgm:t>
    </dgm:pt>
    <dgm:pt modelId="{E46D5A9D-7B82-41D9-B9A5-360E7F606708}">
      <dgm:prSet phldrT="[Texte]" custT="1"/>
      <dgm:spPr/>
      <dgm:t>
        <a:bodyPr/>
        <a:lstStyle/>
        <a:p>
          <a:r>
            <a:rPr lang="en-US" sz="1400" dirty="0"/>
            <a:t>Respect for hierarchy</a:t>
          </a:r>
        </a:p>
        <a:p>
          <a:r>
            <a:rPr lang="en-US" sz="1400" dirty="0"/>
            <a:t>Dignity</a:t>
          </a:r>
        </a:p>
      </dgm:t>
    </dgm:pt>
    <dgm:pt modelId="{91E298BE-4EFD-4C76-9B05-D3EB9951F0F9}" type="parTrans" cxnId="{FACC4E6B-1E34-4887-8896-49C06FFDB32F}">
      <dgm:prSet/>
      <dgm:spPr/>
      <dgm:t>
        <a:bodyPr/>
        <a:lstStyle/>
        <a:p>
          <a:endParaRPr lang="en-US"/>
        </a:p>
      </dgm:t>
    </dgm:pt>
    <dgm:pt modelId="{AA32FA58-8AC4-4F73-B1AD-428456A56E14}" type="sibTrans" cxnId="{FACC4E6B-1E34-4887-8896-49C06FFDB32F}">
      <dgm:prSet/>
      <dgm:spPr/>
      <dgm:t>
        <a:bodyPr/>
        <a:lstStyle/>
        <a:p>
          <a:endParaRPr lang="en-US"/>
        </a:p>
      </dgm:t>
    </dgm:pt>
    <dgm:pt modelId="{B5A11A52-EFE7-467B-90D2-9BE4C9304F99}">
      <dgm:prSet phldrT="[Texte]" custT="1"/>
      <dgm:spPr/>
      <dgm:t>
        <a:bodyPr/>
        <a:lstStyle/>
        <a:p>
          <a:r>
            <a:rPr lang="en-US" sz="1400" dirty="0"/>
            <a:t>Accuracy</a:t>
          </a:r>
        </a:p>
        <a:p>
          <a:r>
            <a:rPr lang="en-US" sz="1400" dirty="0"/>
            <a:t>Objectivity</a:t>
          </a:r>
        </a:p>
      </dgm:t>
    </dgm:pt>
    <dgm:pt modelId="{74D49951-FA3F-4F05-A106-23B85F43D73E}" type="parTrans" cxnId="{3193C1DA-385B-4E9F-B413-D477A6F943A1}">
      <dgm:prSet/>
      <dgm:spPr/>
      <dgm:t>
        <a:bodyPr/>
        <a:lstStyle/>
        <a:p>
          <a:endParaRPr lang="en-US"/>
        </a:p>
      </dgm:t>
    </dgm:pt>
    <dgm:pt modelId="{783C8921-9C45-4889-9AB9-7B96574C0E8B}" type="sibTrans" cxnId="{3193C1DA-385B-4E9F-B413-D477A6F943A1}">
      <dgm:prSet/>
      <dgm:spPr/>
      <dgm:t>
        <a:bodyPr/>
        <a:lstStyle/>
        <a:p>
          <a:endParaRPr lang="en-US"/>
        </a:p>
      </dgm:t>
    </dgm:pt>
    <dgm:pt modelId="{C1F7C730-CA62-4DE6-AA1C-08BC5994A6FC}">
      <dgm:prSet phldrT="[Texte]" custT="1"/>
      <dgm:spPr/>
      <dgm:t>
        <a:bodyPr/>
        <a:lstStyle/>
        <a:p>
          <a:r>
            <a:rPr lang="en-US" sz="1400" dirty="0"/>
            <a:t>Politeness</a:t>
          </a:r>
        </a:p>
        <a:p>
          <a:r>
            <a:rPr lang="en-US" sz="1400" dirty="0"/>
            <a:t>Prudence</a:t>
          </a:r>
        </a:p>
      </dgm:t>
    </dgm:pt>
    <dgm:pt modelId="{57F02F71-03D4-463B-9941-5F98942FAA4A}" type="parTrans" cxnId="{C863B184-E537-431C-97E4-B029E5771A6C}">
      <dgm:prSet/>
      <dgm:spPr/>
      <dgm:t>
        <a:bodyPr/>
        <a:lstStyle/>
        <a:p>
          <a:endParaRPr lang="en-US"/>
        </a:p>
      </dgm:t>
    </dgm:pt>
    <dgm:pt modelId="{EC1FEF06-8A7B-4F6E-B73C-392DAB21E8F1}" type="sibTrans" cxnId="{C863B184-E537-431C-97E4-B029E5771A6C}">
      <dgm:prSet/>
      <dgm:spPr/>
      <dgm:t>
        <a:bodyPr/>
        <a:lstStyle/>
        <a:p>
          <a:endParaRPr lang="en-US"/>
        </a:p>
      </dgm:t>
    </dgm:pt>
    <dgm:pt modelId="{66BA922D-FF67-45B2-AFE3-8A00F95D32B9}">
      <dgm:prSet phldrT="[Texte]" custT="1"/>
      <dgm:spPr/>
      <dgm:t>
        <a:bodyPr/>
        <a:lstStyle/>
        <a:p>
          <a:r>
            <a:rPr lang="en-US" sz="1400" dirty="0"/>
            <a:t>Precision</a:t>
          </a:r>
        </a:p>
        <a:p>
          <a:r>
            <a:rPr lang="en-US" sz="1400" dirty="0"/>
            <a:t>Homogeneity</a:t>
          </a:r>
        </a:p>
      </dgm:t>
    </dgm:pt>
    <dgm:pt modelId="{4264DA91-307F-4FFB-B7B0-48F6B9901909}" type="parTrans" cxnId="{6353BA96-6DBB-43D4-98E0-3EC49609D51C}">
      <dgm:prSet/>
      <dgm:spPr/>
      <dgm:t>
        <a:bodyPr/>
        <a:lstStyle/>
        <a:p>
          <a:endParaRPr lang="en-US"/>
        </a:p>
      </dgm:t>
    </dgm:pt>
    <dgm:pt modelId="{C6E95951-264A-41AE-A346-E30E22EF34BB}" type="sibTrans" cxnId="{6353BA96-6DBB-43D4-98E0-3EC49609D51C}">
      <dgm:prSet/>
      <dgm:spPr/>
      <dgm:t>
        <a:bodyPr/>
        <a:lstStyle/>
        <a:p>
          <a:endParaRPr lang="en-US"/>
        </a:p>
      </dgm:t>
    </dgm:pt>
    <dgm:pt modelId="{5E119DF9-03AF-42EF-B0A0-2C7DBC4886E0}" type="pres">
      <dgm:prSet presAssocID="{78F8865F-C94E-46EE-94C1-8A5C45772840}" presName="cycle" presStyleCnt="0">
        <dgm:presLayoutVars>
          <dgm:dir/>
          <dgm:resizeHandles val="exact"/>
        </dgm:presLayoutVars>
      </dgm:prSet>
      <dgm:spPr/>
      <dgm:t>
        <a:bodyPr/>
        <a:lstStyle/>
        <a:p>
          <a:endParaRPr lang="fr-FR"/>
        </a:p>
      </dgm:t>
    </dgm:pt>
    <dgm:pt modelId="{F22BA8F6-C26D-4E9B-9706-DD663B6BB15D}" type="pres">
      <dgm:prSet presAssocID="{3EDA83E2-C0D2-493C-BC42-147572C66A05}" presName="node" presStyleLbl="node1" presStyleIdx="0" presStyleCnt="5" custScaleX="150206" custScaleY="114335">
        <dgm:presLayoutVars>
          <dgm:bulletEnabled val="1"/>
        </dgm:presLayoutVars>
      </dgm:prSet>
      <dgm:spPr/>
      <dgm:t>
        <a:bodyPr/>
        <a:lstStyle/>
        <a:p>
          <a:endParaRPr lang="fr-FR"/>
        </a:p>
      </dgm:t>
    </dgm:pt>
    <dgm:pt modelId="{F792D1A8-F5D8-4ACE-AA2D-75F2AD6A3BAB}" type="pres">
      <dgm:prSet presAssocID="{CCB4F013-6C83-4F98-A924-F154D944774A}" presName="sibTrans" presStyleLbl="sibTrans2D1" presStyleIdx="0" presStyleCnt="5"/>
      <dgm:spPr/>
      <dgm:t>
        <a:bodyPr/>
        <a:lstStyle/>
        <a:p>
          <a:endParaRPr lang="fr-FR"/>
        </a:p>
      </dgm:t>
    </dgm:pt>
    <dgm:pt modelId="{45B14DED-A8CD-4986-9AF2-B3EDC7BFD5DF}" type="pres">
      <dgm:prSet presAssocID="{CCB4F013-6C83-4F98-A924-F154D944774A}" presName="connectorText" presStyleLbl="sibTrans2D1" presStyleIdx="0" presStyleCnt="5"/>
      <dgm:spPr/>
      <dgm:t>
        <a:bodyPr/>
        <a:lstStyle/>
        <a:p>
          <a:endParaRPr lang="fr-FR"/>
        </a:p>
      </dgm:t>
    </dgm:pt>
    <dgm:pt modelId="{482D74AD-BDC1-49C5-83E2-E9FE52874271}" type="pres">
      <dgm:prSet presAssocID="{E46D5A9D-7B82-41D9-B9A5-360E7F606708}" presName="node" presStyleLbl="node1" presStyleIdx="1" presStyleCnt="5">
        <dgm:presLayoutVars>
          <dgm:bulletEnabled val="1"/>
        </dgm:presLayoutVars>
      </dgm:prSet>
      <dgm:spPr/>
      <dgm:t>
        <a:bodyPr/>
        <a:lstStyle/>
        <a:p>
          <a:endParaRPr lang="fr-FR"/>
        </a:p>
      </dgm:t>
    </dgm:pt>
    <dgm:pt modelId="{83C95E3A-A487-4364-A842-3CF0790C8435}" type="pres">
      <dgm:prSet presAssocID="{AA32FA58-8AC4-4F73-B1AD-428456A56E14}" presName="sibTrans" presStyleLbl="sibTrans2D1" presStyleIdx="1" presStyleCnt="5"/>
      <dgm:spPr/>
      <dgm:t>
        <a:bodyPr/>
        <a:lstStyle/>
        <a:p>
          <a:endParaRPr lang="fr-FR"/>
        </a:p>
      </dgm:t>
    </dgm:pt>
    <dgm:pt modelId="{C6006AF9-36A0-4C00-80F8-A2DA2086CB4F}" type="pres">
      <dgm:prSet presAssocID="{AA32FA58-8AC4-4F73-B1AD-428456A56E14}" presName="connectorText" presStyleLbl="sibTrans2D1" presStyleIdx="1" presStyleCnt="5"/>
      <dgm:spPr/>
      <dgm:t>
        <a:bodyPr/>
        <a:lstStyle/>
        <a:p>
          <a:endParaRPr lang="fr-FR"/>
        </a:p>
      </dgm:t>
    </dgm:pt>
    <dgm:pt modelId="{FE0C2B1D-CA17-4C8C-9007-9177EDA4D9AA}" type="pres">
      <dgm:prSet presAssocID="{B5A11A52-EFE7-467B-90D2-9BE4C9304F99}" presName="node" presStyleLbl="node1" presStyleIdx="2" presStyleCnt="5">
        <dgm:presLayoutVars>
          <dgm:bulletEnabled val="1"/>
        </dgm:presLayoutVars>
      </dgm:prSet>
      <dgm:spPr/>
      <dgm:t>
        <a:bodyPr/>
        <a:lstStyle/>
        <a:p>
          <a:endParaRPr lang="fr-FR"/>
        </a:p>
      </dgm:t>
    </dgm:pt>
    <dgm:pt modelId="{3A086064-8733-4BBB-8C77-9C6FD4B6DEAA}" type="pres">
      <dgm:prSet presAssocID="{783C8921-9C45-4889-9AB9-7B96574C0E8B}" presName="sibTrans" presStyleLbl="sibTrans2D1" presStyleIdx="2" presStyleCnt="5"/>
      <dgm:spPr/>
      <dgm:t>
        <a:bodyPr/>
        <a:lstStyle/>
        <a:p>
          <a:endParaRPr lang="fr-FR"/>
        </a:p>
      </dgm:t>
    </dgm:pt>
    <dgm:pt modelId="{87FDE33D-7A3C-42BB-AD55-43181FCB3731}" type="pres">
      <dgm:prSet presAssocID="{783C8921-9C45-4889-9AB9-7B96574C0E8B}" presName="connectorText" presStyleLbl="sibTrans2D1" presStyleIdx="2" presStyleCnt="5"/>
      <dgm:spPr/>
      <dgm:t>
        <a:bodyPr/>
        <a:lstStyle/>
        <a:p>
          <a:endParaRPr lang="fr-FR"/>
        </a:p>
      </dgm:t>
    </dgm:pt>
    <dgm:pt modelId="{F3413477-8C62-428D-9031-D064DD518F13}" type="pres">
      <dgm:prSet presAssocID="{C1F7C730-CA62-4DE6-AA1C-08BC5994A6FC}" presName="node" presStyleLbl="node1" presStyleIdx="3" presStyleCnt="5">
        <dgm:presLayoutVars>
          <dgm:bulletEnabled val="1"/>
        </dgm:presLayoutVars>
      </dgm:prSet>
      <dgm:spPr/>
      <dgm:t>
        <a:bodyPr/>
        <a:lstStyle/>
        <a:p>
          <a:endParaRPr lang="fr-FR"/>
        </a:p>
      </dgm:t>
    </dgm:pt>
    <dgm:pt modelId="{1E25FC04-DEC9-4ED6-A491-251CAA4F4EE2}" type="pres">
      <dgm:prSet presAssocID="{EC1FEF06-8A7B-4F6E-B73C-392DAB21E8F1}" presName="sibTrans" presStyleLbl="sibTrans2D1" presStyleIdx="3" presStyleCnt="5"/>
      <dgm:spPr/>
      <dgm:t>
        <a:bodyPr/>
        <a:lstStyle/>
        <a:p>
          <a:endParaRPr lang="fr-FR"/>
        </a:p>
      </dgm:t>
    </dgm:pt>
    <dgm:pt modelId="{7ED8DB6A-09BD-4BF2-B036-04DDD659A9C2}" type="pres">
      <dgm:prSet presAssocID="{EC1FEF06-8A7B-4F6E-B73C-392DAB21E8F1}" presName="connectorText" presStyleLbl="sibTrans2D1" presStyleIdx="3" presStyleCnt="5"/>
      <dgm:spPr/>
      <dgm:t>
        <a:bodyPr/>
        <a:lstStyle/>
        <a:p>
          <a:endParaRPr lang="fr-FR"/>
        </a:p>
      </dgm:t>
    </dgm:pt>
    <dgm:pt modelId="{EAF16752-8EA8-4F53-8D28-848016169B6D}" type="pres">
      <dgm:prSet presAssocID="{66BA922D-FF67-45B2-AFE3-8A00F95D32B9}" presName="node" presStyleLbl="node1" presStyleIdx="4" presStyleCnt="5" custScaleX="125219">
        <dgm:presLayoutVars>
          <dgm:bulletEnabled val="1"/>
        </dgm:presLayoutVars>
      </dgm:prSet>
      <dgm:spPr/>
      <dgm:t>
        <a:bodyPr/>
        <a:lstStyle/>
        <a:p>
          <a:endParaRPr lang="fr-FR"/>
        </a:p>
      </dgm:t>
    </dgm:pt>
    <dgm:pt modelId="{207BF352-C131-4158-BCA0-BB34DF2E9CFA}" type="pres">
      <dgm:prSet presAssocID="{C6E95951-264A-41AE-A346-E30E22EF34BB}" presName="sibTrans" presStyleLbl="sibTrans2D1" presStyleIdx="4" presStyleCnt="5"/>
      <dgm:spPr/>
      <dgm:t>
        <a:bodyPr/>
        <a:lstStyle/>
        <a:p>
          <a:endParaRPr lang="fr-FR"/>
        </a:p>
      </dgm:t>
    </dgm:pt>
    <dgm:pt modelId="{514DBC2E-D082-4014-A4C8-8663B5524EA3}" type="pres">
      <dgm:prSet presAssocID="{C6E95951-264A-41AE-A346-E30E22EF34BB}" presName="connectorText" presStyleLbl="sibTrans2D1" presStyleIdx="4" presStyleCnt="5"/>
      <dgm:spPr/>
      <dgm:t>
        <a:bodyPr/>
        <a:lstStyle/>
        <a:p>
          <a:endParaRPr lang="fr-FR"/>
        </a:p>
      </dgm:t>
    </dgm:pt>
  </dgm:ptLst>
  <dgm:cxnLst>
    <dgm:cxn modelId="{8583C49E-5236-4F2F-8692-05AB5648B397}" type="presOf" srcId="{EC1FEF06-8A7B-4F6E-B73C-392DAB21E8F1}" destId="{7ED8DB6A-09BD-4BF2-B036-04DDD659A9C2}" srcOrd="1" destOrd="0" presId="urn:microsoft.com/office/officeart/2005/8/layout/cycle2"/>
    <dgm:cxn modelId="{6353BA96-6DBB-43D4-98E0-3EC49609D51C}" srcId="{78F8865F-C94E-46EE-94C1-8A5C45772840}" destId="{66BA922D-FF67-45B2-AFE3-8A00F95D32B9}" srcOrd="4" destOrd="0" parTransId="{4264DA91-307F-4FFB-B7B0-48F6B9901909}" sibTransId="{C6E95951-264A-41AE-A346-E30E22EF34BB}"/>
    <dgm:cxn modelId="{E74BB977-AAD7-4DDB-8510-47043E30352A}" type="presOf" srcId="{C1F7C730-CA62-4DE6-AA1C-08BC5994A6FC}" destId="{F3413477-8C62-428D-9031-D064DD518F13}" srcOrd="0" destOrd="0" presId="urn:microsoft.com/office/officeart/2005/8/layout/cycle2"/>
    <dgm:cxn modelId="{052434B4-8DF3-4146-B54D-8907584BA19E}" type="presOf" srcId="{EC1FEF06-8A7B-4F6E-B73C-392DAB21E8F1}" destId="{1E25FC04-DEC9-4ED6-A491-251CAA4F4EE2}" srcOrd="0" destOrd="0" presId="urn:microsoft.com/office/officeart/2005/8/layout/cycle2"/>
    <dgm:cxn modelId="{C47F182C-F028-4F78-84BF-3A3467E036C8}" srcId="{78F8865F-C94E-46EE-94C1-8A5C45772840}" destId="{3EDA83E2-C0D2-493C-BC42-147572C66A05}" srcOrd="0" destOrd="0" parTransId="{06DD9C24-5780-44A6-8824-7AB82131F9D3}" sibTransId="{CCB4F013-6C83-4F98-A924-F154D944774A}"/>
    <dgm:cxn modelId="{C3309DE7-4B70-4E0F-9B94-B062280B015C}" type="presOf" srcId="{E46D5A9D-7B82-41D9-B9A5-360E7F606708}" destId="{482D74AD-BDC1-49C5-83E2-E9FE52874271}" srcOrd="0" destOrd="0" presId="urn:microsoft.com/office/officeart/2005/8/layout/cycle2"/>
    <dgm:cxn modelId="{F1A49374-263C-45B9-ABB0-A711FEDBF8DA}" type="presOf" srcId="{AA32FA58-8AC4-4F73-B1AD-428456A56E14}" destId="{83C95E3A-A487-4364-A842-3CF0790C8435}" srcOrd="0" destOrd="0" presId="urn:microsoft.com/office/officeart/2005/8/layout/cycle2"/>
    <dgm:cxn modelId="{1DAD5644-76D5-4F12-A072-DFC8AFB537C1}" type="presOf" srcId="{B5A11A52-EFE7-467B-90D2-9BE4C9304F99}" destId="{FE0C2B1D-CA17-4C8C-9007-9177EDA4D9AA}" srcOrd="0" destOrd="0" presId="urn:microsoft.com/office/officeart/2005/8/layout/cycle2"/>
    <dgm:cxn modelId="{FACC4E6B-1E34-4887-8896-49C06FFDB32F}" srcId="{78F8865F-C94E-46EE-94C1-8A5C45772840}" destId="{E46D5A9D-7B82-41D9-B9A5-360E7F606708}" srcOrd="1" destOrd="0" parTransId="{91E298BE-4EFD-4C76-9B05-D3EB9951F0F9}" sibTransId="{AA32FA58-8AC4-4F73-B1AD-428456A56E14}"/>
    <dgm:cxn modelId="{356A5EA1-8561-4528-B458-E6F3EDFBCC4C}" type="presOf" srcId="{3EDA83E2-C0D2-493C-BC42-147572C66A05}" destId="{F22BA8F6-C26D-4E9B-9706-DD663B6BB15D}" srcOrd="0" destOrd="0" presId="urn:microsoft.com/office/officeart/2005/8/layout/cycle2"/>
    <dgm:cxn modelId="{BB51D4CA-A3E3-4908-A96A-68E2777130FA}" type="presOf" srcId="{C6E95951-264A-41AE-A346-E30E22EF34BB}" destId="{514DBC2E-D082-4014-A4C8-8663B5524EA3}" srcOrd="1" destOrd="0" presId="urn:microsoft.com/office/officeart/2005/8/layout/cycle2"/>
    <dgm:cxn modelId="{5527F0AB-BEFE-41F7-A685-165C5D4268A2}" type="presOf" srcId="{CCB4F013-6C83-4F98-A924-F154D944774A}" destId="{45B14DED-A8CD-4986-9AF2-B3EDC7BFD5DF}" srcOrd="1" destOrd="0" presId="urn:microsoft.com/office/officeart/2005/8/layout/cycle2"/>
    <dgm:cxn modelId="{3193C1DA-385B-4E9F-B413-D477A6F943A1}" srcId="{78F8865F-C94E-46EE-94C1-8A5C45772840}" destId="{B5A11A52-EFE7-467B-90D2-9BE4C9304F99}" srcOrd="2" destOrd="0" parTransId="{74D49951-FA3F-4F05-A106-23B85F43D73E}" sibTransId="{783C8921-9C45-4889-9AB9-7B96574C0E8B}"/>
    <dgm:cxn modelId="{3894AC3A-9B02-49E0-9661-ED6B9B7BCA41}" type="presOf" srcId="{C6E95951-264A-41AE-A346-E30E22EF34BB}" destId="{207BF352-C131-4158-BCA0-BB34DF2E9CFA}" srcOrd="0" destOrd="0" presId="urn:microsoft.com/office/officeart/2005/8/layout/cycle2"/>
    <dgm:cxn modelId="{4B80DBAC-DA53-4191-BE8C-8CAF276B6AAE}" type="presOf" srcId="{783C8921-9C45-4889-9AB9-7B96574C0E8B}" destId="{3A086064-8733-4BBB-8C77-9C6FD4B6DEAA}" srcOrd="0" destOrd="0" presId="urn:microsoft.com/office/officeart/2005/8/layout/cycle2"/>
    <dgm:cxn modelId="{E8CE098A-5411-4C67-B365-EF435BD0D6B7}" type="presOf" srcId="{783C8921-9C45-4889-9AB9-7B96574C0E8B}" destId="{87FDE33D-7A3C-42BB-AD55-43181FCB3731}" srcOrd="1" destOrd="0" presId="urn:microsoft.com/office/officeart/2005/8/layout/cycle2"/>
    <dgm:cxn modelId="{97632898-1040-4BA0-8A99-C78B0D4159B6}" type="presOf" srcId="{78F8865F-C94E-46EE-94C1-8A5C45772840}" destId="{5E119DF9-03AF-42EF-B0A0-2C7DBC4886E0}" srcOrd="0" destOrd="0" presId="urn:microsoft.com/office/officeart/2005/8/layout/cycle2"/>
    <dgm:cxn modelId="{C863B184-E537-431C-97E4-B029E5771A6C}" srcId="{78F8865F-C94E-46EE-94C1-8A5C45772840}" destId="{C1F7C730-CA62-4DE6-AA1C-08BC5994A6FC}" srcOrd="3" destOrd="0" parTransId="{57F02F71-03D4-463B-9941-5F98942FAA4A}" sibTransId="{EC1FEF06-8A7B-4F6E-B73C-392DAB21E8F1}"/>
    <dgm:cxn modelId="{655D9932-3D2A-4F3E-860D-8A30ED792FDE}" type="presOf" srcId="{AA32FA58-8AC4-4F73-B1AD-428456A56E14}" destId="{C6006AF9-36A0-4C00-80F8-A2DA2086CB4F}" srcOrd="1" destOrd="0" presId="urn:microsoft.com/office/officeart/2005/8/layout/cycle2"/>
    <dgm:cxn modelId="{21562E5E-CAE1-4000-B5FB-23DC1991F73F}" type="presOf" srcId="{66BA922D-FF67-45B2-AFE3-8A00F95D32B9}" destId="{EAF16752-8EA8-4F53-8D28-848016169B6D}" srcOrd="0" destOrd="0" presId="urn:microsoft.com/office/officeart/2005/8/layout/cycle2"/>
    <dgm:cxn modelId="{B744AFA3-B068-465B-B2D5-66C925E61385}" type="presOf" srcId="{CCB4F013-6C83-4F98-A924-F154D944774A}" destId="{F792D1A8-F5D8-4ACE-AA2D-75F2AD6A3BAB}" srcOrd="0" destOrd="0" presId="urn:microsoft.com/office/officeart/2005/8/layout/cycle2"/>
    <dgm:cxn modelId="{0EC13BC2-6DEA-4EA0-AC4B-A08209DD0F7B}" type="presParOf" srcId="{5E119DF9-03AF-42EF-B0A0-2C7DBC4886E0}" destId="{F22BA8F6-C26D-4E9B-9706-DD663B6BB15D}" srcOrd="0" destOrd="0" presId="urn:microsoft.com/office/officeart/2005/8/layout/cycle2"/>
    <dgm:cxn modelId="{970413D8-40FD-4753-B44B-312BC655E371}" type="presParOf" srcId="{5E119DF9-03AF-42EF-B0A0-2C7DBC4886E0}" destId="{F792D1A8-F5D8-4ACE-AA2D-75F2AD6A3BAB}" srcOrd="1" destOrd="0" presId="urn:microsoft.com/office/officeart/2005/8/layout/cycle2"/>
    <dgm:cxn modelId="{42D39CF4-6AE1-4948-8B68-FE519C84A684}" type="presParOf" srcId="{F792D1A8-F5D8-4ACE-AA2D-75F2AD6A3BAB}" destId="{45B14DED-A8CD-4986-9AF2-B3EDC7BFD5DF}" srcOrd="0" destOrd="0" presId="urn:microsoft.com/office/officeart/2005/8/layout/cycle2"/>
    <dgm:cxn modelId="{70C85AC4-8BD4-4FF8-845A-057EC8AA685A}" type="presParOf" srcId="{5E119DF9-03AF-42EF-B0A0-2C7DBC4886E0}" destId="{482D74AD-BDC1-49C5-83E2-E9FE52874271}" srcOrd="2" destOrd="0" presId="urn:microsoft.com/office/officeart/2005/8/layout/cycle2"/>
    <dgm:cxn modelId="{40059DC1-5092-457B-8B25-5735F0B4D9FB}" type="presParOf" srcId="{5E119DF9-03AF-42EF-B0A0-2C7DBC4886E0}" destId="{83C95E3A-A487-4364-A842-3CF0790C8435}" srcOrd="3" destOrd="0" presId="urn:microsoft.com/office/officeart/2005/8/layout/cycle2"/>
    <dgm:cxn modelId="{1C4B7A80-B244-48AD-A3BE-25ADC33D2DE5}" type="presParOf" srcId="{83C95E3A-A487-4364-A842-3CF0790C8435}" destId="{C6006AF9-36A0-4C00-80F8-A2DA2086CB4F}" srcOrd="0" destOrd="0" presId="urn:microsoft.com/office/officeart/2005/8/layout/cycle2"/>
    <dgm:cxn modelId="{0664A023-9A81-4A43-B062-03DD87F1D1A7}" type="presParOf" srcId="{5E119DF9-03AF-42EF-B0A0-2C7DBC4886E0}" destId="{FE0C2B1D-CA17-4C8C-9007-9177EDA4D9AA}" srcOrd="4" destOrd="0" presId="urn:microsoft.com/office/officeart/2005/8/layout/cycle2"/>
    <dgm:cxn modelId="{66FA55A4-F033-45EB-BE65-5955453F1DD4}" type="presParOf" srcId="{5E119DF9-03AF-42EF-B0A0-2C7DBC4886E0}" destId="{3A086064-8733-4BBB-8C77-9C6FD4B6DEAA}" srcOrd="5" destOrd="0" presId="urn:microsoft.com/office/officeart/2005/8/layout/cycle2"/>
    <dgm:cxn modelId="{870D0277-B858-4021-B866-91F5DCC382F1}" type="presParOf" srcId="{3A086064-8733-4BBB-8C77-9C6FD4B6DEAA}" destId="{87FDE33D-7A3C-42BB-AD55-43181FCB3731}" srcOrd="0" destOrd="0" presId="urn:microsoft.com/office/officeart/2005/8/layout/cycle2"/>
    <dgm:cxn modelId="{4B1BEF38-683A-4DF4-A63B-2586EFAA301B}" type="presParOf" srcId="{5E119DF9-03AF-42EF-B0A0-2C7DBC4886E0}" destId="{F3413477-8C62-428D-9031-D064DD518F13}" srcOrd="6" destOrd="0" presId="urn:microsoft.com/office/officeart/2005/8/layout/cycle2"/>
    <dgm:cxn modelId="{6508DB3D-21DD-4742-9111-7175E9D06A93}" type="presParOf" srcId="{5E119DF9-03AF-42EF-B0A0-2C7DBC4886E0}" destId="{1E25FC04-DEC9-4ED6-A491-251CAA4F4EE2}" srcOrd="7" destOrd="0" presId="urn:microsoft.com/office/officeart/2005/8/layout/cycle2"/>
    <dgm:cxn modelId="{198C9B65-30A2-490E-A65A-D6253388C1FA}" type="presParOf" srcId="{1E25FC04-DEC9-4ED6-A491-251CAA4F4EE2}" destId="{7ED8DB6A-09BD-4BF2-B036-04DDD659A9C2}" srcOrd="0" destOrd="0" presId="urn:microsoft.com/office/officeart/2005/8/layout/cycle2"/>
    <dgm:cxn modelId="{0542D7BD-DA48-45AB-82D4-C95056DB5157}" type="presParOf" srcId="{5E119DF9-03AF-42EF-B0A0-2C7DBC4886E0}" destId="{EAF16752-8EA8-4F53-8D28-848016169B6D}" srcOrd="8" destOrd="0" presId="urn:microsoft.com/office/officeart/2005/8/layout/cycle2"/>
    <dgm:cxn modelId="{EBF3303F-5D8F-4D82-A427-1F1EF41541FC}" type="presParOf" srcId="{5E119DF9-03AF-42EF-B0A0-2C7DBC4886E0}" destId="{207BF352-C131-4158-BCA0-BB34DF2E9CFA}" srcOrd="9" destOrd="0" presId="urn:microsoft.com/office/officeart/2005/8/layout/cycle2"/>
    <dgm:cxn modelId="{22A7C8CD-2E8C-4507-BE6C-728FB6F3F7E5}" type="presParOf" srcId="{207BF352-C131-4158-BCA0-BB34DF2E9CFA}" destId="{514DBC2E-D082-4014-A4C8-8663B5524EA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95C7F-18FA-420B-89F9-1479C0A6F4D0}">
      <dsp:nvSpPr>
        <dsp:cNvPr id="0" name=""/>
        <dsp:cNvSpPr/>
      </dsp:nvSpPr>
      <dsp:spPr>
        <a:xfrm>
          <a:off x="3505516" y="282836"/>
          <a:ext cx="3655123" cy="3655123"/>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US" sz="3300" kern="1200" dirty="0"/>
            <a:t>Precise</a:t>
          </a:r>
        </a:p>
      </dsp:txBody>
      <dsp:txXfrm>
        <a:off x="5431853" y="1057375"/>
        <a:ext cx="1305401" cy="1087834"/>
      </dsp:txXfrm>
    </dsp:sp>
    <dsp:sp modelId="{0B9E7DAC-0A2F-4BAF-B4AB-5F96197774ED}">
      <dsp:nvSpPr>
        <dsp:cNvPr id="0" name=""/>
        <dsp:cNvSpPr/>
      </dsp:nvSpPr>
      <dsp:spPr>
        <a:xfrm>
          <a:off x="3430238" y="413377"/>
          <a:ext cx="3655123" cy="3655123"/>
        </a:xfrm>
        <a:prstGeom prst="pie">
          <a:avLst>
            <a:gd name="adj1" fmla="val 1800000"/>
            <a:gd name="adj2" fmla="val 900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US" sz="3300" kern="1200" dirty="0"/>
            <a:t>Direct</a:t>
          </a:r>
        </a:p>
      </dsp:txBody>
      <dsp:txXfrm>
        <a:off x="4300505" y="2784856"/>
        <a:ext cx="1958102" cy="957294"/>
      </dsp:txXfrm>
    </dsp:sp>
    <dsp:sp modelId="{AE9396FD-78EC-41C4-A17B-5A189CAB5C6A}">
      <dsp:nvSpPr>
        <dsp:cNvPr id="0" name=""/>
        <dsp:cNvSpPr/>
      </dsp:nvSpPr>
      <dsp:spPr>
        <a:xfrm>
          <a:off x="3354959" y="282836"/>
          <a:ext cx="3655123" cy="3655123"/>
        </a:xfrm>
        <a:prstGeom prst="pie">
          <a:avLst>
            <a:gd name="adj1" fmla="val 9000000"/>
            <a:gd name="adj2" fmla="val 1620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US" sz="3300" kern="1200" dirty="0"/>
            <a:t>Clear</a:t>
          </a:r>
        </a:p>
      </dsp:txBody>
      <dsp:txXfrm>
        <a:off x="3778345" y="1057375"/>
        <a:ext cx="1305401" cy="1087834"/>
      </dsp:txXfrm>
    </dsp:sp>
    <dsp:sp modelId="{E5321D4D-EAE5-42B3-8932-44ABEA05C08C}">
      <dsp:nvSpPr>
        <dsp:cNvPr id="0" name=""/>
        <dsp:cNvSpPr/>
      </dsp:nvSpPr>
      <dsp:spPr>
        <a:xfrm>
          <a:off x="3279548" y="56567"/>
          <a:ext cx="4107663" cy="410766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752BE3-08C5-4ECD-8FC2-D7E5D844771A}">
      <dsp:nvSpPr>
        <dsp:cNvPr id="0" name=""/>
        <dsp:cNvSpPr/>
      </dsp:nvSpPr>
      <dsp:spPr>
        <a:xfrm>
          <a:off x="3203968" y="186876"/>
          <a:ext cx="4107663" cy="410766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BD4843-96B0-4917-817B-E99559721D21}">
      <dsp:nvSpPr>
        <dsp:cNvPr id="0" name=""/>
        <dsp:cNvSpPr/>
      </dsp:nvSpPr>
      <dsp:spPr>
        <a:xfrm>
          <a:off x="3128388" y="56567"/>
          <a:ext cx="4107663" cy="410766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00D2D-85D6-4FAF-A597-D20CC91BD589}">
      <dsp:nvSpPr>
        <dsp:cNvPr id="0" name=""/>
        <dsp:cNvSpPr/>
      </dsp:nvSpPr>
      <dsp:spPr>
        <a:xfrm rot="5400000">
          <a:off x="-236795" y="238852"/>
          <a:ext cx="1578634" cy="110504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Clear</a:t>
          </a:r>
        </a:p>
      </dsp:txBody>
      <dsp:txXfrm rot="-5400000">
        <a:off x="0" y="554579"/>
        <a:ext cx="1105044" cy="473590"/>
      </dsp:txXfrm>
    </dsp:sp>
    <dsp:sp modelId="{85AB0443-1709-4E5C-A6E8-A9AA3609FBBE}">
      <dsp:nvSpPr>
        <dsp:cNvPr id="0" name=""/>
        <dsp:cNvSpPr/>
      </dsp:nvSpPr>
      <dsp:spPr>
        <a:xfrm rot="5400000">
          <a:off x="5297265" y="-4094632"/>
          <a:ext cx="1026112" cy="941055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Be clear about the purpose of your communication and thoroughly understand the subject you are writing about. You should be able to explain what you write or else you lend yourself to foolishness and damage your credibility. If you are not familiar with the subject, you can look at previous files, talk to a colleague or a specialist who knows more or better still do research on the subject.</a:t>
          </a:r>
        </a:p>
      </dsp:txBody>
      <dsp:txXfrm rot="-5400000">
        <a:off x="1105044" y="147680"/>
        <a:ext cx="9360464" cy="925930"/>
      </dsp:txXfrm>
    </dsp:sp>
    <dsp:sp modelId="{52A02A0A-AC3A-427F-8D4B-0D47804D82D1}">
      <dsp:nvSpPr>
        <dsp:cNvPr id="0" name=""/>
        <dsp:cNvSpPr/>
      </dsp:nvSpPr>
      <dsp:spPr>
        <a:xfrm rot="5400000">
          <a:off x="-236795" y="1623146"/>
          <a:ext cx="1578634" cy="110504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PRECISE</a:t>
          </a:r>
        </a:p>
      </dsp:txBody>
      <dsp:txXfrm rot="-5400000">
        <a:off x="0" y="1938873"/>
        <a:ext cx="1105044" cy="473590"/>
      </dsp:txXfrm>
    </dsp:sp>
    <dsp:sp modelId="{1151A86C-956F-4E72-99B7-5E7A01F193F4}">
      <dsp:nvSpPr>
        <dsp:cNvPr id="0" name=""/>
        <dsp:cNvSpPr/>
      </dsp:nvSpPr>
      <dsp:spPr>
        <a:xfrm rot="5400000">
          <a:off x="5297265" y="-2846811"/>
          <a:ext cx="1026112" cy="941055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Write clearly and succinctly. Use plain, direct, everyday English language. Use short sentences (15-20 words is a good average) and short paragraphs. Wherever possible, use short words in preference to longer alternatives. Use clear, meaningful headings and sub-headings and put them in bold to help the reader find his way through the document.</a:t>
          </a:r>
        </a:p>
      </dsp:txBody>
      <dsp:txXfrm rot="-5400000">
        <a:off x="1105044" y="1395501"/>
        <a:ext cx="9360464" cy="925930"/>
      </dsp:txXfrm>
    </dsp:sp>
    <dsp:sp modelId="{0A94C907-43BB-405C-855E-E3B4D8B38329}">
      <dsp:nvSpPr>
        <dsp:cNvPr id="0" name=""/>
        <dsp:cNvSpPr/>
      </dsp:nvSpPr>
      <dsp:spPr>
        <a:xfrm rot="5400000">
          <a:off x="-236795" y="3007440"/>
          <a:ext cx="1578634" cy="110504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Direct</a:t>
          </a:r>
        </a:p>
      </dsp:txBody>
      <dsp:txXfrm rot="-5400000">
        <a:off x="0" y="3323167"/>
        <a:ext cx="1105044" cy="473590"/>
      </dsp:txXfrm>
    </dsp:sp>
    <dsp:sp modelId="{09FA1339-BC47-4F7A-BFE4-7AE10E3D5162}">
      <dsp:nvSpPr>
        <dsp:cNvPr id="0" name=""/>
        <dsp:cNvSpPr/>
      </dsp:nvSpPr>
      <dsp:spPr>
        <a:xfrm rot="5400000">
          <a:off x="5297265" y="-1421576"/>
          <a:ext cx="1026112" cy="941055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1400" kern="1200" dirty="0"/>
            <a:t>Put yourself in the shoes of the recipient (person or </a:t>
          </a:r>
          <a:r>
            <a:rPr lang="en-US" sz="1400" kern="1200" dirty="0" err="1"/>
            <a:t>organisation</a:t>
          </a:r>
          <a:r>
            <a:rPr lang="en-US" sz="1400" kern="1200" dirty="0"/>
            <a:t> you are writing to). With regards to the subject, think about how much they already know, how much information they need and how much interest they have in it. This will help you to decide what you must include or leave out as well as the kind of language to use – simpler language for the public than for a specialist. Avoid using words or acronyms that the recipient does not understand.</a:t>
          </a:r>
        </a:p>
      </dsp:txBody>
      <dsp:txXfrm rot="-5400000">
        <a:off x="1105044" y="2820736"/>
        <a:ext cx="9360464" cy="925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18873-EB53-4658-9C5D-D989D18EC712}">
      <dsp:nvSpPr>
        <dsp:cNvPr id="0" name=""/>
        <dsp:cNvSpPr/>
      </dsp:nvSpPr>
      <dsp:spPr>
        <a:xfrm rot="5400000">
          <a:off x="1110935" y="987930"/>
          <a:ext cx="1546756" cy="186461"/>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324216-EC99-4DC6-A44C-286B51A8D7A8}">
      <dsp:nvSpPr>
        <dsp:cNvPr id="0" name=""/>
        <dsp:cNvSpPr/>
      </dsp:nvSpPr>
      <dsp:spPr>
        <a:xfrm>
          <a:off x="1466407" y="279"/>
          <a:ext cx="2071799" cy="124307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CLEAR</a:t>
          </a:r>
        </a:p>
      </dsp:txBody>
      <dsp:txXfrm>
        <a:off x="1502816" y="36688"/>
        <a:ext cx="1998981" cy="1170261"/>
      </dsp:txXfrm>
    </dsp:sp>
    <dsp:sp modelId="{6E882766-DD71-47FC-A0D1-092CFB7809F2}">
      <dsp:nvSpPr>
        <dsp:cNvPr id="0" name=""/>
        <dsp:cNvSpPr/>
      </dsp:nvSpPr>
      <dsp:spPr>
        <a:xfrm rot="5400000">
          <a:off x="1110935" y="2541780"/>
          <a:ext cx="1546756" cy="186461"/>
        </a:xfrm>
        <a:prstGeom prst="rect">
          <a:avLst/>
        </a:prstGeom>
        <a:solidFill>
          <a:schemeClr val="accent4">
            <a:hueOff val="2079139"/>
            <a:satOff val="-9594"/>
            <a:lumOff val="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5B00DB-5261-4295-93B1-14E49E32D1A9}">
      <dsp:nvSpPr>
        <dsp:cNvPr id="0" name=""/>
        <dsp:cNvSpPr/>
      </dsp:nvSpPr>
      <dsp:spPr>
        <a:xfrm>
          <a:off x="1466407" y="1554129"/>
          <a:ext cx="2071799" cy="1243079"/>
        </a:xfrm>
        <a:prstGeom prst="roundRect">
          <a:avLst>
            <a:gd name="adj" fmla="val 10000"/>
          </a:avLst>
        </a:prstGeom>
        <a:solidFill>
          <a:schemeClr val="accent4">
            <a:hueOff val="1732616"/>
            <a:satOff val="-7995"/>
            <a:lumOff val="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CONCISE</a:t>
          </a:r>
        </a:p>
      </dsp:txBody>
      <dsp:txXfrm>
        <a:off x="1502816" y="1590538"/>
        <a:ext cx="1998981" cy="1170261"/>
      </dsp:txXfrm>
    </dsp:sp>
    <dsp:sp modelId="{8D261AC5-94F4-4490-BB6B-39D8A751EDFA}">
      <dsp:nvSpPr>
        <dsp:cNvPr id="0" name=""/>
        <dsp:cNvSpPr/>
      </dsp:nvSpPr>
      <dsp:spPr>
        <a:xfrm>
          <a:off x="1887860" y="3318704"/>
          <a:ext cx="2748400" cy="186461"/>
        </a:xfrm>
        <a:prstGeom prst="rect">
          <a:avLst/>
        </a:prstGeom>
        <a:solidFill>
          <a:schemeClr val="accent4">
            <a:hueOff val="4158277"/>
            <a:satOff val="-19187"/>
            <a:lumOff val="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2C4F4E-AF86-41F7-93BB-A57CBC9B5B77}">
      <dsp:nvSpPr>
        <dsp:cNvPr id="0" name=""/>
        <dsp:cNvSpPr/>
      </dsp:nvSpPr>
      <dsp:spPr>
        <a:xfrm>
          <a:off x="1466407" y="3107978"/>
          <a:ext cx="2071799" cy="1243079"/>
        </a:xfrm>
        <a:prstGeom prst="roundRect">
          <a:avLst>
            <a:gd name="adj" fmla="val 10000"/>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CONVERSE</a:t>
          </a:r>
        </a:p>
      </dsp:txBody>
      <dsp:txXfrm>
        <a:off x="1502816" y="3144387"/>
        <a:ext cx="1998981" cy="1170261"/>
      </dsp:txXfrm>
    </dsp:sp>
    <dsp:sp modelId="{F627EED0-22F4-4DF5-A877-F843A93C244F}">
      <dsp:nvSpPr>
        <dsp:cNvPr id="0" name=""/>
        <dsp:cNvSpPr/>
      </dsp:nvSpPr>
      <dsp:spPr>
        <a:xfrm rot="16200000">
          <a:off x="3866428" y="2541780"/>
          <a:ext cx="1546756" cy="186461"/>
        </a:xfrm>
        <a:prstGeom prst="rect">
          <a:avLst/>
        </a:prstGeom>
        <a:solidFill>
          <a:schemeClr val="accent4">
            <a:hueOff val="6237416"/>
            <a:satOff val="-28781"/>
            <a:lumOff val="1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3D58BC-ED1D-4CE4-8DDE-0435AACEC1AF}">
      <dsp:nvSpPr>
        <dsp:cNvPr id="0" name=""/>
        <dsp:cNvSpPr/>
      </dsp:nvSpPr>
      <dsp:spPr>
        <a:xfrm>
          <a:off x="4221900" y="3107978"/>
          <a:ext cx="2071799" cy="1243079"/>
        </a:xfrm>
        <a:prstGeom prst="roundRect">
          <a:avLst>
            <a:gd name="adj" fmla="val 10000"/>
          </a:avLst>
        </a:prstGeom>
        <a:solidFill>
          <a:schemeClr val="accent4">
            <a:hueOff val="5197847"/>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COMPLETE</a:t>
          </a:r>
        </a:p>
      </dsp:txBody>
      <dsp:txXfrm>
        <a:off x="4258309" y="3144387"/>
        <a:ext cx="1998981" cy="1170261"/>
      </dsp:txXfrm>
    </dsp:sp>
    <dsp:sp modelId="{2F6E7BA3-A8B8-4718-8276-E7925700BCC7}">
      <dsp:nvSpPr>
        <dsp:cNvPr id="0" name=""/>
        <dsp:cNvSpPr/>
      </dsp:nvSpPr>
      <dsp:spPr>
        <a:xfrm rot="16200000">
          <a:off x="3866428" y="987930"/>
          <a:ext cx="1546756" cy="186461"/>
        </a:xfrm>
        <a:prstGeom prst="rect">
          <a:avLst/>
        </a:prstGeom>
        <a:solidFill>
          <a:schemeClr val="accent4">
            <a:hueOff val="8316554"/>
            <a:satOff val="-38374"/>
            <a:lumOff val="1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9A3780-5C3A-424A-8E8A-8C8BD5AAFBA5}">
      <dsp:nvSpPr>
        <dsp:cNvPr id="0" name=""/>
        <dsp:cNvSpPr/>
      </dsp:nvSpPr>
      <dsp:spPr>
        <a:xfrm>
          <a:off x="4221900" y="1554129"/>
          <a:ext cx="2071799" cy="1243079"/>
        </a:xfrm>
        <a:prstGeom prst="roundRect">
          <a:avLst>
            <a:gd name="adj" fmla="val 10000"/>
          </a:avLst>
        </a:prstGeom>
        <a:solidFill>
          <a:schemeClr val="accent4">
            <a:hueOff val="6930462"/>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CONCRETE</a:t>
          </a:r>
        </a:p>
      </dsp:txBody>
      <dsp:txXfrm>
        <a:off x="4258309" y="1590538"/>
        <a:ext cx="1998981" cy="1170261"/>
      </dsp:txXfrm>
    </dsp:sp>
    <dsp:sp modelId="{74B2A72E-1E42-46C2-9B2A-B6C8AE232BA3}">
      <dsp:nvSpPr>
        <dsp:cNvPr id="0" name=""/>
        <dsp:cNvSpPr/>
      </dsp:nvSpPr>
      <dsp:spPr>
        <a:xfrm>
          <a:off x="4643353" y="211006"/>
          <a:ext cx="2748400" cy="186461"/>
        </a:xfrm>
        <a:prstGeom prst="rect">
          <a:avLst/>
        </a:prstGeom>
        <a:solidFill>
          <a:schemeClr val="accent4">
            <a:hueOff val="10395693"/>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ED76AF-A6FE-433A-8B4B-10FEB46F7A55}">
      <dsp:nvSpPr>
        <dsp:cNvPr id="0" name=""/>
        <dsp:cNvSpPr/>
      </dsp:nvSpPr>
      <dsp:spPr>
        <a:xfrm>
          <a:off x="4221900" y="279"/>
          <a:ext cx="2071799" cy="1243079"/>
        </a:xfrm>
        <a:prstGeom prst="roundRect">
          <a:avLst>
            <a:gd name="adj" fmla="val 10000"/>
          </a:avLst>
        </a:prstGeom>
        <a:solidFill>
          <a:schemeClr val="accent4">
            <a:hueOff val="8663078"/>
            <a:satOff val="-39973"/>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CONSTRUCT</a:t>
          </a:r>
        </a:p>
      </dsp:txBody>
      <dsp:txXfrm>
        <a:off x="4258309" y="36688"/>
        <a:ext cx="1998981" cy="1170261"/>
      </dsp:txXfrm>
    </dsp:sp>
    <dsp:sp modelId="{8AD76ADF-0F49-41B5-8395-7C8BC3256358}">
      <dsp:nvSpPr>
        <dsp:cNvPr id="0" name=""/>
        <dsp:cNvSpPr/>
      </dsp:nvSpPr>
      <dsp:spPr>
        <a:xfrm>
          <a:off x="6977393" y="279"/>
          <a:ext cx="2071799" cy="1243079"/>
        </a:xfrm>
        <a:prstGeom prst="roundRect">
          <a:avLst>
            <a:gd name="adj" fmla="val 10000"/>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CORRECT</a:t>
          </a:r>
        </a:p>
      </dsp:txBody>
      <dsp:txXfrm>
        <a:off x="7013802" y="36688"/>
        <a:ext cx="1998981" cy="1170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BA8F6-C26D-4E9B-9706-DD663B6BB15D}">
      <dsp:nvSpPr>
        <dsp:cNvPr id="0" name=""/>
        <dsp:cNvSpPr/>
      </dsp:nvSpPr>
      <dsp:spPr>
        <a:xfrm>
          <a:off x="4353481" y="-46875"/>
          <a:ext cx="1974382" cy="150287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t>Accountability</a:t>
          </a:r>
        </a:p>
        <a:p>
          <a:pPr lvl="0" algn="ctr" defTabSz="711200">
            <a:lnSpc>
              <a:spcPct val="90000"/>
            </a:lnSpc>
            <a:spcBef>
              <a:spcPct val="0"/>
            </a:spcBef>
            <a:spcAft>
              <a:spcPct val="35000"/>
            </a:spcAft>
          </a:pPr>
          <a:r>
            <a:rPr lang="en-US" sz="1600" kern="1200" dirty="0"/>
            <a:t>Responsibility</a:t>
          </a:r>
        </a:p>
      </dsp:txBody>
      <dsp:txXfrm>
        <a:off x="4642623" y="173216"/>
        <a:ext cx="1396098" cy="1062694"/>
      </dsp:txXfrm>
    </dsp:sp>
    <dsp:sp modelId="{F792D1A8-F5D8-4ACE-AA2D-75F2AD6A3BAB}">
      <dsp:nvSpPr>
        <dsp:cNvPr id="0" name=""/>
        <dsp:cNvSpPr/>
      </dsp:nvSpPr>
      <dsp:spPr>
        <a:xfrm rot="2160000">
          <a:off x="6109972" y="1125097"/>
          <a:ext cx="229634" cy="44362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6116550" y="1193576"/>
        <a:ext cx="160744" cy="266176"/>
      </dsp:txXfrm>
    </dsp:sp>
    <dsp:sp modelId="{482D74AD-BDC1-49C5-83E2-E9FE52874271}">
      <dsp:nvSpPr>
        <dsp:cNvPr id="0" name=""/>
        <dsp:cNvSpPr/>
      </dsp:nvSpPr>
      <dsp:spPr>
        <a:xfrm>
          <a:off x="6279791" y="1207149"/>
          <a:ext cx="1314449" cy="1314449"/>
        </a:xfrm>
        <a:prstGeom prst="ellipse">
          <a:avLst/>
        </a:prstGeom>
        <a:solidFill>
          <a:schemeClr val="accent4">
            <a:hueOff val="2598923"/>
            <a:satOff val="-11992"/>
            <a:lumOff val="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Respect for hierarchy</a:t>
          </a:r>
        </a:p>
        <a:p>
          <a:pPr lvl="0" algn="ctr" defTabSz="622300">
            <a:lnSpc>
              <a:spcPct val="90000"/>
            </a:lnSpc>
            <a:spcBef>
              <a:spcPct val="0"/>
            </a:spcBef>
            <a:spcAft>
              <a:spcPct val="35000"/>
            </a:spcAft>
          </a:pPr>
          <a:r>
            <a:rPr lang="en-US" sz="1400" kern="1200" dirty="0"/>
            <a:t>Dignity</a:t>
          </a:r>
        </a:p>
      </dsp:txBody>
      <dsp:txXfrm>
        <a:off x="6472288" y="1399646"/>
        <a:ext cx="929455" cy="929455"/>
      </dsp:txXfrm>
    </dsp:sp>
    <dsp:sp modelId="{83C95E3A-A487-4364-A842-3CF0790C8435}">
      <dsp:nvSpPr>
        <dsp:cNvPr id="0" name=""/>
        <dsp:cNvSpPr/>
      </dsp:nvSpPr>
      <dsp:spPr>
        <a:xfrm rot="6480000">
          <a:off x="6460629" y="2571470"/>
          <a:ext cx="349131" cy="443626"/>
        </a:xfrm>
        <a:prstGeom prst="rightArrow">
          <a:avLst>
            <a:gd name="adj1" fmla="val 60000"/>
            <a:gd name="adj2" fmla="val 50000"/>
          </a:avLst>
        </a:prstGeom>
        <a:solidFill>
          <a:schemeClr val="accent4">
            <a:hueOff val="2598923"/>
            <a:satOff val="-11992"/>
            <a:lumOff val="44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6529182" y="2610389"/>
        <a:ext cx="244392" cy="266176"/>
      </dsp:txXfrm>
    </dsp:sp>
    <dsp:sp modelId="{FE0C2B1D-CA17-4C8C-9007-9177EDA4D9AA}">
      <dsp:nvSpPr>
        <dsp:cNvPr id="0" name=""/>
        <dsp:cNvSpPr/>
      </dsp:nvSpPr>
      <dsp:spPr>
        <a:xfrm>
          <a:off x="5670042" y="3083763"/>
          <a:ext cx="1314449" cy="1314449"/>
        </a:xfrm>
        <a:prstGeom prst="ellipse">
          <a:avLst/>
        </a:prstGeom>
        <a:solidFill>
          <a:schemeClr val="accent4">
            <a:hueOff val="5197847"/>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Accuracy</a:t>
          </a:r>
        </a:p>
        <a:p>
          <a:pPr lvl="0" algn="ctr" defTabSz="622300">
            <a:lnSpc>
              <a:spcPct val="90000"/>
            </a:lnSpc>
            <a:spcBef>
              <a:spcPct val="0"/>
            </a:spcBef>
            <a:spcAft>
              <a:spcPct val="35000"/>
            </a:spcAft>
          </a:pPr>
          <a:r>
            <a:rPr lang="en-US" sz="1400" kern="1200" dirty="0"/>
            <a:t>Objectivity</a:t>
          </a:r>
        </a:p>
      </dsp:txBody>
      <dsp:txXfrm>
        <a:off x="5862539" y="3276260"/>
        <a:ext cx="929455" cy="929455"/>
      </dsp:txXfrm>
    </dsp:sp>
    <dsp:sp modelId="{3A086064-8733-4BBB-8C77-9C6FD4B6DEAA}">
      <dsp:nvSpPr>
        <dsp:cNvPr id="0" name=""/>
        <dsp:cNvSpPr/>
      </dsp:nvSpPr>
      <dsp:spPr>
        <a:xfrm rot="10800000">
          <a:off x="5175988" y="3519174"/>
          <a:ext cx="349131" cy="443626"/>
        </a:xfrm>
        <a:prstGeom prst="rightArrow">
          <a:avLst>
            <a:gd name="adj1" fmla="val 60000"/>
            <a:gd name="adj2" fmla="val 50000"/>
          </a:avLst>
        </a:prstGeom>
        <a:solidFill>
          <a:schemeClr val="accent4">
            <a:hueOff val="5197847"/>
            <a:satOff val="-23984"/>
            <a:lumOff val="8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5280727" y="3607899"/>
        <a:ext cx="244392" cy="266176"/>
      </dsp:txXfrm>
    </dsp:sp>
    <dsp:sp modelId="{F3413477-8C62-428D-9031-D064DD518F13}">
      <dsp:nvSpPr>
        <dsp:cNvPr id="0" name=""/>
        <dsp:cNvSpPr/>
      </dsp:nvSpPr>
      <dsp:spPr>
        <a:xfrm>
          <a:off x="3696853" y="3083763"/>
          <a:ext cx="1314449" cy="1314449"/>
        </a:xfrm>
        <a:prstGeom prst="ellipse">
          <a:avLst/>
        </a:prstGeom>
        <a:solidFill>
          <a:schemeClr val="accent4">
            <a:hueOff val="7796770"/>
            <a:satOff val="-35976"/>
            <a:lumOff val="1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Politeness</a:t>
          </a:r>
        </a:p>
        <a:p>
          <a:pPr lvl="0" algn="ctr" defTabSz="622300">
            <a:lnSpc>
              <a:spcPct val="90000"/>
            </a:lnSpc>
            <a:spcBef>
              <a:spcPct val="0"/>
            </a:spcBef>
            <a:spcAft>
              <a:spcPct val="35000"/>
            </a:spcAft>
          </a:pPr>
          <a:r>
            <a:rPr lang="en-US" sz="1400" kern="1200" dirty="0"/>
            <a:t>Prudence</a:t>
          </a:r>
        </a:p>
      </dsp:txBody>
      <dsp:txXfrm>
        <a:off x="3889350" y="3276260"/>
        <a:ext cx="929455" cy="929455"/>
      </dsp:txXfrm>
    </dsp:sp>
    <dsp:sp modelId="{1E25FC04-DEC9-4ED6-A491-251CAA4F4EE2}">
      <dsp:nvSpPr>
        <dsp:cNvPr id="0" name=""/>
        <dsp:cNvSpPr/>
      </dsp:nvSpPr>
      <dsp:spPr>
        <a:xfrm rot="15120000">
          <a:off x="3882533" y="2595648"/>
          <a:ext cx="342946" cy="443626"/>
        </a:xfrm>
        <a:prstGeom prst="rightArrow">
          <a:avLst>
            <a:gd name="adj1" fmla="val 60000"/>
            <a:gd name="adj2" fmla="val 50000"/>
          </a:avLst>
        </a:prstGeom>
        <a:solidFill>
          <a:schemeClr val="accent4">
            <a:hueOff val="7796770"/>
            <a:satOff val="-35976"/>
            <a:lumOff val="13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10800000">
        <a:off x="3949871" y="2733297"/>
        <a:ext cx="240062" cy="266176"/>
      </dsp:txXfrm>
    </dsp:sp>
    <dsp:sp modelId="{EAF16752-8EA8-4F53-8D28-848016169B6D}">
      <dsp:nvSpPr>
        <dsp:cNvPr id="0" name=""/>
        <dsp:cNvSpPr/>
      </dsp:nvSpPr>
      <dsp:spPr>
        <a:xfrm>
          <a:off x="2921358" y="1207149"/>
          <a:ext cx="1645941" cy="1314449"/>
        </a:xfrm>
        <a:prstGeom prst="ellipse">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Precision</a:t>
          </a:r>
        </a:p>
        <a:p>
          <a:pPr lvl="0" algn="ctr" defTabSz="622300">
            <a:lnSpc>
              <a:spcPct val="90000"/>
            </a:lnSpc>
            <a:spcBef>
              <a:spcPct val="0"/>
            </a:spcBef>
            <a:spcAft>
              <a:spcPct val="35000"/>
            </a:spcAft>
          </a:pPr>
          <a:r>
            <a:rPr lang="en-US" sz="1400" kern="1200" dirty="0"/>
            <a:t>Homogeneity</a:t>
          </a:r>
        </a:p>
      </dsp:txBody>
      <dsp:txXfrm>
        <a:off x="3162400" y="1399646"/>
        <a:ext cx="1163857" cy="929455"/>
      </dsp:txXfrm>
    </dsp:sp>
    <dsp:sp modelId="{207BF352-C131-4158-BCA0-BB34DF2E9CFA}">
      <dsp:nvSpPr>
        <dsp:cNvPr id="0" name=""/>
        <dsp:cNvSpPr/>
      </dsp:nvSpPr>
      <dsp:spPr>
        <a:xfrm rot="19440000">
          <a:off x="4396131" y="1103913"/>
          <a:ext cx="179166" cy="443626"/>
        </a:xfrm>
        <a:prstGeom prst="rightArrow">
          <a:avLst>
            <a:gd name="adj1" fmla="val 60000"/>
            <a:gd name="adj2" fmla="val 50000"/>
          </a:avLst>
        </a:prstGeom>
        <a:solidFill>
          <a:schemeClr val="accent4">
            <a:hueOff val="10395693"/>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4401264" y="1208435"/>
        <a:ext cx="125416" cy="266176"/>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4208D65B-C280-4B99-80E7-53239583558E}" type="datetimeFigureOut">
              <a:rPr lang="en-GB" smtClean="0"/>
              <a:t>23/10/2020</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CBECF67-6F88-409E-9186-0E0BCCFE426D}" type="slidenum">
              <a:rPr lang="en-GB" smtClean="0"/>
              <a:t>‹N°›</a:t>
            </a:fld>
            <a:endParaRPr lang="en-GB"/>
          </a:p>
        </p:txBody>
      </p:sp>
    </p:spTree>
    <p:extLst>
      <p:ext uri="{BB962C8B-B14F-4D97-AF65-F5344CB8AC3E}">
        <p14:creationId xmlns:p14="http://schemas.microsoft.com/office/powerpoint/2010/main" val="392360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GB"/>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sp>
        <p:nvSpPr>
          <p:cNvPr id="4" name="Espace réservé de la date 3"/>
          <p:cNvSpPr>
            <a:spLocks noGrp="1"/>
          </p:cNvSpPr>
          <p:nvPr>
            <p:ph type="dt" sz="half" idx="10"/>
          </p:nvPr>
        </p:nvSpPr>
        <p:spPr/>
        <p:txBody>
          <a:bodyPr/>
          <a:lstStyle/>
          <a:p>
            <a:fld id="{77D3116C-DA8C-462F-A58F-8683E67D3217}"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3275183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0E94A0AC-A691-45E0-91AE-B8F9D7E9977C}"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1237434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0D5D07FF-9649-4D98-B4F0-96BB2FCA9BA2}"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509121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e la date 4"/>
          <p:cNvSpPr>
            <a:spLocks noGrp="1"/>
          </p:cNvSpPr>
          <p:nvPr>
            <p:ph type="dt" sz="half" idx="10"/>
          </p:nvPr>
        </p:nvSpPr>
        <p:spPr/>
        <p:txBody>
          <a:bodyPr/>
          <a:lstStyle/>
          <a:p>
            <a:fld id="{0029EE66-800A-4AD2-BC4E-4E79EB77AB19}" type="datetime1">
              <a:rPr lang="en-GB" smtClean="0"/>
              <a:t>23/10/2020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351626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en-GB"/>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e la date 6"/>
          <p:cNvSpPr>
            <a:spLocks noGrp="1"/>
          </p:cNvSpPr>
          <p:nvPr>
            <p:ph type="dt" sz="half" idx="10"/>
          </p:nvPr>
        </p:nvSpPr>
        <p:spPr/>
        <p:txBody>
          <a:bodyPr/>
          <a:lstStyle/>
          <a:p>
            <a:fld id="{F92C0505-CB21-46E5-91FB-2A741DF320FD}" type="datetime1">
              <a:rPr lang="en-GB" smtClean="0"/>
              <a:t>23/10/2020</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320316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e la date 2"/>
          <p:cNvSpPr>
            <a:spLocks noGrp="1"/>
          </p:cNvSpPr>
          <p:nvPr>
            <p:ph type="dt" sz="half" idx="10"/>
          </p:nvPr>
        </p:nvSpPr>
        <p:spPr/>
        <p:txBody>
          <a:bodyPr/>
          <a:lstStyle/>
          <a:p>
            <a:fld id="{EE61CFAA-F9B4-4433-BCCC-F0BCBF646124}" type="datetime1">
              <a:rPr lang="en-GB" smtClean="0"/>
              <a:t>23/10/2020</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2383936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B8532BE-0739-4FBC-8755-72B2FBC9B252}" type="datetime1">
              <a:rPr lang="en-GB" smtClean="0"/>
              <a:t>23/10/2020</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2944903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3B1724F-8583-4E78-A4F9-1FF5D7F2A6BF}" type="datetime1">
              <a:rPr lang="en-GB" smtClean="0"/>
              <a:t>23/10/2020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765123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A1C389A3-05AB-4ACE-9B7C-B5EF86976F25}" type="datetime1">
              <a:rPr lang="en-GB" smtClean="0"/>
              <a:t>23/10/2020</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2968201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3252660B-43C9-4285-AE76-054AC3804820}"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333959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en-GB"/>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86DFEE88-41E1-4B5A-AB21-A174F7D1CC61}" type="datetime1">
              <a:rPr lang="en-GB" smtClean="0"/>
              <a:t>23/10/2020</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BB27674A-8016-42E5-A2D6-B858DDD9A5A6}" type="slidenum">
              <a:rPr lang="en-GB" smtClean="0"/>
              <a:pPr/>
              <a:t>‹N°›</a:t>
            </a:fld>
            <a:endParaRPr lang="en-GB"/>
          </a:p>
        </p:txBody>
      </p:sp>
    </p:spTree>
    <p:extLst>
      <p:ext uri="{BB962C8B-B14F-4D97-AF65-F5344CB8AC3E}">
        <p14:creationId xmlns:p14="http://schemas.microsoft.com/office/powerpoint/2010/main" val="1285597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16AD1-6933-45F8-B53A-26B35034AF10}" type="datetime1">
              <a:rPr lang="en-GB" smtClean="0"/>
              <a:t>23/10/2020</a:t>
            </a:fld>
            <a:endParaRPr lang="en-GB"/>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7674A-8016-42E5-A2D6-B858DDD9A5A6}" type="slidenum">
              <a:rPr lang="en-GB" smtClean="0"/>
              <a:pPr/>
              <a:t>‹N°›</a:t>
            </a:fld>
            <a:endParaRPr lang="en-GB"/>
          </a:p>
        </p:txBody>
      </p:sp>
    </p:spTree>
    <p:extLst>
      <p:ext uri="{BB962C8B-B14F-4D97-AF65-F5344CB8AC3E}">
        <p14:creationId xmlns:p14="http://schemas.microsoft.com/office/powerpoint/2010/main" val="989976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US" b="1" dirty="0"/>
              <a:t>ADMINISTRATIVE DRAFTING IN ENGLISH</a:t>
            </a:r>
          </a:p>
        </p:txBody>
      </p:sp>
      <p:sp>
        <p:nvSpPr>
          <p:cNvPr id="3" name="Espace réservé du contenu 2"/>
          <p:cNvSpPr>
            <a:spLocks noGrp="1"/>
          </p:cNvSpPr>
          <p:nvPr>
            <p:ph idx="1"/>
          </p:nvPr>
        </p:nvSpPr>
        <p:spPr/>
        <p:txBody>
          <a:bodyPr lIns="540000" rIns="540000">
            <a:normAutofit/>
          </a:bodyPr>
          <a:lstStyle/>
          <a:p>
            <a:pPr marL="0" indent="0" algn="ctr">
              <a:buNone/>
            </a:pPr>
            <a:endParaRPr lang="en-US" sz="6000" dirty="0"/>
          </a:p>
          <a:p>
            <a:pPr marL="0" indent="0" algn="ctr">
              <a:buNone/>
            </a:pPr>
            <a:r>
              <a:rPr lang="en-US" sz="3600" b="1" dirty="0"/>
              <a:t>GENERAL INTRODUCTION AND BASIC CONSIDERATIONS FOR PUBLIC AGENTS</a:t>
            </a:r>
          </a:p>
          <a:p>
            <a:pPr marL="0" indent="0" algn="ctr">
              <a:buNone/>
            </a:pPr>
            <a:endParaRPr lang="en-US" sz="3600" dirty="0"/>
          </a:p>
        </p:txBody>
      </p:sp>
      <p:sp>
        <p:nvSpPr>
          <p:cNvPr id="4" name="Slide Number Placeholder 3">
            <a:extLst>
              <a:ext uri="{FF2B5EF4-FFF2-40B4-BE49-F238E27FC236}">
                <a16:creationId xmlns:a16="http://schemas.microsoft.com/office/drawing/2014/main" xmlns="" id="{480ABD38-B5BE-4BF9-8883-9505E679F15F}"/>
              </a:ext>
            </a:extLst>
          </p:cNvPr>
          <p:cNvSpPr>
            <a:spLocks noGrp="1"/>
          </p:cNvSpPr>
          <p:nvPr>
            <p:ph type="sldNum" sz="quarter" idx="12"/>
          </p:nvPr>
        </p:nvSpPr>
        <p:spPr/>
        <p:txBody>
          <a:bodyPr/>
          <a:lstStyle/>
          <a:p>
            <a:fld id="{BB27674A-8016-42E5-A2D6-B858DDD9A5A6}" type="slidenum">
              <a:rPr lang="en-GB" smtClean="0"/>
              <a:pPr/>
              <a:t>1</a:t>
            </a:fld>
            <a:endParaRPr lang="en-GB"/>
          </a:p>
        </p:txBody>
      </p:sp>
    </p:spTree>
    <p:extLst>
      <p:ext uri="{BB962C8B-B14F-4D97-AF65-F5344CB8AC3E}">
        <p14:creationId xmlns:p14="http://schemas.microsoft.com/office/powerpoint/2010/main" val="4281009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GENERAL INTRODUCTION   </a:t>
            </a:r>
          </a:p>
        </p:txBody>
      </p:sp>
      <p:sp>
        <p:nvSpPr>
          <p:cNvPr id="3" name="Espace réservé du contenu 2"/>
          <p:cNvSpPr>
            <a:spLocks noGrp="1"/>
          </p:cNvSpPr>
          <p:nvPr>
            <p:ph idx="1"/>
          </p:nvPr>
        </p:nvSpPr>
        <p:spPr/>
        <p:txBody>
          <a:bodyPr lIns="540000" rIns="540000">
            <a:normAutofit fontScale="92500" lnSpcReduction="20000"/>
          </a:bodyPr>
          <a:lstStyle/>
          <a:p>
            <a:r>
              <a:rPr lang="en-US" b="1" dirty="0"/>
              <a:t>WHO ARE WE?</a:t>
            </a:r>
          </a:p>
          <a:p>
            <a:pPr>
              <a:buFont typeface="Wingdings" panose="05000000000000000000" pitchFamily="2" charset="2"/>
              <a:buChar char="v"/>
            </a:pPr>
            <a:r>
              <a:rPr lang="en-US" dirty="0"/>
              <a:t>Introduction and profiling of participants. </a:t>
            </a:r>
          </a:p>
          <a:p>
            <a:pPr algn="just">
              <a:buFont typeface="Wingdings" panose="05000000000000000000" pitchFamily="2" charset="2"/>
              <a:buChar char="v"/>
            </a:pPr>
            <a:r>
              <a:rPr lang="en-US" dirty="0"/>
              <a:t>We are all public agents at the service of the Cameroonian people and or any individual or corporate person requesting or offering a good or service to the Cameroonian people.</a:t>
            </a:r>
          </a:p>
          <a:p>
            <a:endParaRPr lang="en-US" dirty="0"/>
          </a:p>
          <a:p>
            <a:r>
              <a:rPr lang="en-US" b="1" dirty="0"/>
              <a:t>WHY ARE WE HERE?</a:t>
            </a:r>
          </a:p>
          <a:p>
            <a:pPr algn="just">
              <a:buFont typeface="Wingdings" panose="05000000000000000000" pitchFamily="2" charset="2"/>
              <a:buChar char="v"/>
            </a:pPr>
            <a:r>
              <a:rPr lang="en-US" dirty="0"/>
              <a:t>As servants of the administration, we are called upon to deliver a best-effort in discharging our duties, especially through WRITING of correspondences. We are therefore called upon to continually update our skills and sharpen our tools. There is always room for improvements in service delivery, that is why we are here. </a:t>
            </a:r>
          </a:p>
          <a:p>
            <a:endParaRPr lang="en-US" dirty="0"/>
          </a:p>
        </p:txBody>
      </p:sp>
      <p:pic>
        <p:nvPicPr>
          <p:cNvPr id="4" name="Image 3"/>
          <p:cNvPicPr>
            <a:picLocks noChangeAspect="1"/>
          </p:cNvPicPr>
          <p:nvPr/>
        </p:nvPicPr>
        <p:blipFill>
          <a:blip r:embed="rId2" cstate="print"/>
          <a:stretch>
            <a:fillRect/>
          </a:stretch>
        </p:blipFill>
        <p:spPr>
          <a:xfrm>
            <a:off x="7847463" y="365125"/>
            <a:ext cx="3275462" cy="2105025"/>
          </a:xfrm>
          <a:prstGeom prst="rect">
            <a:avLst/>
          </a:prstGeom>
        </p:spPr>
      </p:pic>
      <p:sp>
        <p:nvSpPr>
          <p:cNvPr id="5" name="Slide Number Placeholder 4">
            <a:extLst>
              <a:ext uri="{FF2B5EF4-FFF2-40B4-BE49-F238E27FC236}">
                <a16:creationId xmlns:a16="http://schemas.microsoft.com/office/drawing/2014/main" xmlns="" id="{C2D8A785-5B7A-461C-A70A-7BCFD8669A27}"/>
              </a:ext>
            </a:extLst>
          </p:cNvPr>
          <p:cNvSpPr>
            <a:spLocks noGrp="1"/>
          </p:cNvSpPr>
          <p:nvPr>
            <p:ph type="sldNum" sz="quarter" idx="12"/>
          </p:nvPr>
        </p:nvSpPr>
        <p:spPr/>
        <p:txBody>
          <a:bodyPr/>
          <a:lstStyle/>
          <a:p>
            <a:fld id="{BB27674A-8016-42E5-A2D6-B858DDD9A5A6}" type="slidenum">
              <a:rPr lang="en-GB" smtClean="0"/>
              <a:pPr/>
              <a:t>2</a:t>
            </a:fld>
            <a:endParaRPr lang="en-GB"/>
          </a:p>
        </p:txBody>
      </p:sp>
    </p:spTree>
    <p:extLst>
      <p:ext uri="{BB962C8B-B14F-4D97-AF65-F5344CB8AC3E}">
        <p14:creationId xmlns:p14="http://schemas.microsoft.com/office/powerpoint/2010/main" val="3544421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183456"/>
          </a:xfrm>
        </p:spPr>
        <p:txBody>
          <a:bodyPr lIns="540000" rIns="540000"/>
          <a:lstStyle/>
          <a:p>
            <a:r>
              <a:rPr lang="en-US" b="1" dirty="0"/>
              <a:t>General intro-continued</a:t>
            </a:r>
          </a:p>
        </p:txBody>
      </p:sp>
      <p:sp>
        <p:nvSpPr>
          <p:cNvPr id="3" name="Espace réservé du contenu 2"/>
          <p:cNvSpPr>
            <a:spLocks noGrp="1"/>
          </p:cNvSpPr>
          <p:nvPr>
            <p:ph idx="1"/>
          </p:nvPr>
        </p:nvSpPr>
        <p:spPr>
          <a:xfrm>
            <a:off x="838200" y="1429839"/>
            <a:ext cx="10515600" cy="5025551"/>
          </a:xfrm>
        </p:spPr>
        <p:txBody>
          <a:bodyPr lIns="540000" rIns="540000">
            <a:normAutofit fontScale="85000" lnSpcReduction="20000"/>
          </a:bodyPr>
          <a:lstStyle/>
          <a:p>
            <a:r>
              <a:rPr lang="en-US" b="1" dirty="0"/>
              <a:t>WHAT DO WE WANT TO ACHIEVE?</a:t>
            </a:r>
          </a:p>
          <a:p>
            <a:pPr>
              <a:buFont typeface="Wingdings" panose="05000000000000000000" pitchFamily="2" charset="2"/>
              <a:buChar char="v"/>
            </a:pPr>
            <a:r>
              <a:rPr lang="en-US" dirty="0"/>
              <a:t>Like every other discipline, Administrative Drafting in English language has preliminaries and features. Whatever type of administrative document is being drafted, there are key principles which must be applied. We have to command a mastery of these preliminaries and features.</a:t>
            </a:r>
          </a:p>
          <a:p>
            <a:pPr>
              <a:buFont typeface="Wingdings" panose="05000000000000000000" pitchFamily="2" charset="2"/>
              <a:buChar char="v"/>
            </a:pPr>
            <a:r>
              <a:rPr lang="en-US" dirty="0"/>
              <a:t>To be more precise, administrative drafting has features which are inherent in the specific characteristics of the administration. The administration takes decisions, gives opinions, sets out rules, answers queries, informs and instructs through written communication. As such, it must respect certain cardinal rules which will be explained in this theme.</a:t>
            </a:r>
          </a:p>
          <a:p>
            <a:pPr>
              <a:buFont typeface="Wingdings" panose="05000000000000000000" pitchFamily="2" charset="2"/>
              <a:buChar char="v"/>
            </a:pPr>
            <a:endParaRPr lang="en-US" dirty="0"/>
          </a:p>
          <a:p>
            <a:r>
              <a:rPr lang="en-US" b="1" dirty="0"/>
              <a:t>HOW IMPORTANT IS OUR WORKSHOP?</a:t>
            </a:r>
          </a:p>
          <a:p>
            <a:pPr>
              <a:buFont typeface="Wingdings" panose="05000000000000000000" pitchFamily="2" charset="2"/>
              <a:buChar char="v"/>
            </a:pPr>
            <a:r>
              <a:rPr lang="en-US" dirty="0"/>
              <a:t>Most of the administrative work is received and or transmitted through correspondences. This training is therefore at the heart of service delivery in our administrations.</a:t>
            </a:r>
          </a:p>
          <a:p>
            <a:pPr>
              <a:buFont typeface="Wingdings" panose="05000000000000000000" pitchFamily="2" charset="2"/>
              <a:buChar char="v"/>
            </a:pPr>
            <a:r>
              <a:rPr lang="en-US" dirty="0"/>
              <a:t>Thank the Minister of Finance for authorizing this very important event.</a:t>
            </a:r>
          </a:p>
          <a:p>
            <a:endParaRPr lang="en-US" dirty="0"/>
          </a:p>
        </p:txBody>
      </p:sp>
      <p:sp>
        <p:nvSpPr>
          <p:cNvPr id="4" name="Slide Number Placeholder 3">
            <a:extLst>
              <a:ext uri="{FF2B5EF4-FFF2-40B4-BE49-F238E27FC236}">
                <a16:creationId xmlns:a16="http://schemas.microsoft.com/office/drawing/2014/main" xmlns="" id="{9DAB3BC5-0C5F-4BE0-95CD-F3D66671539E}"/>
              </a:ext>
            </a:extLst>
          </p:cNvPr>
          <p:cNvSpPr>
            <a:spLocks noGrp="1"/>
          </p:cNvSpPr>
          <p:nvPr>
            <p:ph type="sldNum" sz="quarter" idx="12"/>
          </p:nvPr>
        </p:nvSpPr>
        <p:spPr/>
        <p:txBody>
          <a:bodyPr/>
          <a:lstStyle/>
          <a:p>
            <a:fld id="{BB27674A-8016-42E5-A2D6-B858DDD9A5A6}" type="slidenum">
              <a:rPr lang="en-GB" smtClean="0"/>
              <a:pPr/>
              <a:t>3</a:t>
            </a:fld>
            <a:endParaRPr lang="en-GB"/>
          </a:p>
        </p:txBody>
      </p:sp>
    </p:spTree>
    <p:extLst>
      <p:ext uri="{BB962C8B-B14F-4D97-AF65-F5344CB8AC3E}">
        <p14:creationId xmlns:p14="http://schemas.microsoft.com/office/powerpoint/2010/main" val="3118713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DEFINITION</a:t>
            </a:r>
            <a:r>
              <a:rPr lang="en-US" dirty="0"/>
              <a:t>      </a:t>
            </a:r>
          </a:p>
        </p:txBody>
      </p:sp>
      <p:sp>
        <p:nvSpPr>
          <p:cNvPr id="3" name="Espace réservé du contenu 2"/>
          <p:cNvSpPr>
            <a:spLocks noGrp="1"/>
          </p:cNvSpPr>
          <p:nvPr>
            <p:ph idx="1"/>
          </p:nvPr>
        </p:nvSpPr>
        <p:spPr/>
        <p:txBody>
          <a:bodyPr lIns="540000" rIns="540000">
            <a:normAutofit fontScale="92500" lnSpcReduction="20000"/>
          </a:bodyPr>
          <a:lstStyle/>
          <a:p>
            <a:pPr marL="0" indent="0">
              <a:buNone/>
            </a:pPr>
            <a:r>
              <a:rPr lang="en-US" b="1" dirty="0"/>
              <a:t>What is administrative drafting?</a:t>
            </a:r>
          </a:p>
          <a:p>
            <a:r>
              <a:rPr lang="en-US" dirty="0"/>
              <a:t>Simply put, administrative drafting is communication in writing both within and outside an institution and with officials and users of various levels and positions.</a:t>
            </a:r>
          </a:p>
          <a:p>
            <a:r>
              <a:rPr lang="en-US" dirty="0"/>
              <a:t>Administrative drafting has to do with any administrative act or document that coveys information either within the same administration, regarding the administered or between different administrations. </a:t>
            </a:r>
          </a:p>
          <a:p>
            <a:r>
              <a:rPr lang="en-US" dirty="0"/>
              <a:t>As a discipline, it is concerned with the standardization in terms of form and content of acts or documents (letters, notes, minutes, reports, mail enclosure slips etc.) prepared and diffused by the administration. It differs from normal writing by the use of certain vocabulary, salutation and presentation rules.</a:t>
            </a:r>
          </a:p>
          <a:p>
            <a:endParaRPr lang="en-US" dirty="0"/>
          </a:p>
        </p:txBody>
      </p:sp>
      <p:pic>
        <p:nvPicPr>
          <p:cNvPr id="4" name="Image 3"/>
          <p:cNvPicPr>
            <a:picLocks noChangeAspect="1"/>
          </p:cNvPicPr>
          <p:nvPr/>
        </p:nvPicPr>
        <p:blipFill>
          <a:blip r:embed="rId2" cstate="print"/>
          <a:stretch>
            <a:fillRect/>
          </a:stretch>
        </p:blipFill>
        <p:spPr>
          <a:xfrm>
            <a:off x="7260964" y="531267"/>
            <a:ext cx="2828925" cy="1619250"/>
          </a:xfrm>
          <a:prstGeom prst="rect">
            <a:avLst/>
          </a:prstGeom>
        </p:spPr>
      </p:pic>
      <p:sp>
        <p:nvSpPr>
          <p:cNvPr id="5" name="Slide Number Placeholder 4">
            <a:extLst>
              <a:ext uri="{FF2B5EF4-FFF2-40B4-BE49-F238E27FC236}">
                <a16:creationId xmlns:a16="http://schemas.microsoft.com/office/drawing/2014/main" xmlns="" id="{1356E1CD-26E7-4008-AECA-E3982D5B1CAA}"/>
              </a:ext>
            </a:extLst>
          </p:cNvPr>
          <p:cNvSpPr>
            <a:spLocks noGrp="1"/>
          </p:cNvSpPr>
          <p:nvPr>
            <p:ph type="sldNum" sz="quarter" idx="12"/>
          </p:nvPr>
        </p:nvSpPr>
        <p:spPr/>
        <p:txBody>
          <a:bodyPr/>
          <a:lstStyle/>
          <a:p>
            <a:fld id="{BB27674A-8016-42E5-A2D6-B858DDD9A5A6}" type="slidenum">
              <a:rPr lang="en-GB" smtClean="0"/>
              <a:pPr/>
              <a:t>4</a:t>
            </a:fld>
            <a:endParaRPr lang="en-GB"/>
          </a:p>
        </p:txBody>
      </p:sp>
    </p:spTree>
    <p:extLst>
      <p:ext uri="{BB962C8B-B14F-4D97-AF65-F5344CB8AC3E}">
        <p14:creationId xmlns:p14="http://schemas.microsoft.com/office/powerpoint/2010/main" val="2477120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CARDINAL PRINCIPLES OF ADMINISTRATIVE DRAFTING</a:t>
            </a:r>
          </a:p>
        </p:txBody>
      </p:sp>
      <p:graphicFrame>
        <p:nvGraphicFramePr>
          <p:cNvPr id="4" name="Espace réservé du contenu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xmlns="" id="{50923143-F088-4FFA-B87F-C8BF6701FDDD}"/>
              </a:ext>
            </a:extLst>
          </p:cNvPr>
          <p:cNvSpPr>
            <a:spLocks noGrp="1"/>
          </p:cNvSpPr>
          <p:nvPr>
            <p:ph type="sldNum" sz="quarter" idx="12"/>
          </p:nvPr>
        </p:nvSpPr>
        <p:spPr/>
        <p:txBody>
          <a:bodyPr/>
          <a:lstStyle/>
          <a:p>
            <a:fld id="{BB27674A-8016-42E5-A2D6-B858DDD9A5A6}" type="slidenum">
              <a:rPr lang="en-GB" smtClean="0"/>
              <a:pPr/>
              <a:t>5</a:t>
            </a:fld>
            <a:endParaRPr lang="en-GB"/>
          </a:p>
        </p:txBody>
      </p:sp>
    </p:spTree>
    <p:extLst>
      <p:ext uri="{BB962C8B-B14F-4D97-AF65-F5344CB8AC3E}">
        <p14:creationId xmlns:p14="http://schemas.microsoft.com/office/powerpoint/2010/main" val="316891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CLEAR-PRECISE-DIRECT</a:t>
            </a:r>
          </a:p>
        </p:txBody>
      </p:sp>
      <p:graphicFrame>
        <p:nvGraphicFramePr>
          <p:cNvPr id="4" name="Espace réservé du contenu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xmlns="" id="{4A79D6D1-58D0-4B1A-9922-68D041C00C8D}"/>
              </a:ext>
            </a:extLst>
          </p:cNvPr>
          <p:cNvSpPr>
            <a:spLocks noGrp="1"/>
          </p:cNvSpPr>
          <p:nvPr>
            <p:ph type="sldNum" sz="quarter" idx="12"/>
          </p:nvPr>
        </p:nvSpPr>
        <p:spPr/>
        <p:txBody>
          <a:bodyPr/>
          <a:lstStyle/>
          <a:p>
            <a:fld id="{BB27674A-8016-42E5-A2D6-B858DDD9A5A6}" type="slidenum">
              <a:rPr lang="en-GB" smtClean="0"/>
              <a:pPr/>
              <a:t>6</a:t>
            </a:fld>
            <a:endParaRPr lang="en-GB"/>
          </a:p>
        </p:txBody>
      </p:sp>
    </p:spTree>
    <p:extLst>
      <p:ext uri="{BB962C8B-B14F-4D97-AF65-F5344CB8AC3E}">
        <p14:creationId xmlns:p14="http://schemas.microsoft.com/office/powerpoint/2010/main" val="517695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normAutofit fontScale="90000"/>
          </a:bodyPr>
          <a:lstStyle/>
          <a:p>
            <a:r>
              <a:rPr lang="en-US" b="1" dirty="0"/>
              <a:t>THE DIFFERENT POSTURES TO BE ADOPTED</a:t>
            </a:r>
            <a:br>
              <a:rPr lang="en-US" b="1" dirty="0"/>
            </a:br>
            <a:r>
              <a:rPr lang="en-US" b="1" dirty="0"/>
              <a:t>The 7 Cs</a:t>
            </a:r>
          </a:p>
        </p:txBody>
      </p:sp>
      <p:graphicFrame>
        <p:nvGraphicFramePr>
          <p:cNvPr id="6" name="Espace réservé du conten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xmlns="" id="{58298E31-EAB0-469C-AA3B-1996FAF73DF6}"/>
              </a:ext>
            </a:extLst>
          </p:cNvPr>
          <p:cNvSpPr>
            <a:spLocks noGrp="1"/>
          </p:cNvSpPr>
          <p:nvPr>
            <p:ph type="sldNum" sz="quarter" idx="12"/>
          </p:nvPr>
        </p:nvSpPr>
        <p:spPr/>
        <p:txBody>
          <a:bodyPr/>
          <a:lstStyle/>
          <a:p>
            <a:fld id="{BB27674A-8016-42E5-A2D6-B858DDD9A5A6}" type="slidenum">
              <a:rPr lang="en-GB" smtClean="0"/>
              <a:pPr/>
              <a:t>7</a:t>
            </a:fld>
            <a:endParaRPr lang="en-GB"/>
          </a:p>
        </p:txBody>
      </p:sp>
    </p:spTree>
    <p:extLst>
      <p:ext uri="{BB962C8B-B14F-4D97-AF65-F5344CB8AC3E}">
        <p14:creationId xmlns:p14="http://schemas.microsoft.com/office/powerpoint/2010/main" val="120479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7131" y="477672"/>
            <a:ext cx="10515600" cy="6168787"/>
          </a:xfrm>
        </p:spPr>
        <p:txBody>
          <a:bodyPr lIns="540000" rIns="540000">
            <a:normAutofit fontScale="55000" lnSpcReduction="20000"/>
          </a:bodyPr>
          <a:lstStyle/>
          <a:p>
            <a:r>
              <a:rPr lang="en-US" sz="3600" b="1" dirty="0"/>
              <a:t>Clear</a:t>
            </a:r>
          </a:p>
          <a:p>
            <a:pPr marL="0" indent="0" algn="just">
              <a:buNone/>
            </a:pPr>
            <a:r>
              <a:rPr lang="en-US" sz="3600" dirty="0"/>
              <a:t>Clarity enables the reader understand precisely what you are saying. The language of the document should be adapted to the recipient with no assumptions that he or other readers will understand the jargons of your trade. Clarity also entails </a:t>
            </a:r>
            <a:r>
              <a:rPr lang="en-US" sz="3600" dirty="0" err="1"/>
              <a:t>organising</a:t>
            </a:r>
            <a:r>
              <a:rPr lang="en-US" sz="3600" dirty="0"/>
              <a:t> the document such that your ideas are presented in a logical order and each paragraph deals only with one main idea. Your document should not be a collection of random ideas but single minded in purpose. Also, use active rather than passive verbs.</a:t>
            </a:r>
          </a:p>
          <a:p>
            <a:r>
              <a:rPr lang="en-US" sz="3600" b="1" dirty="0"/>
              <a:t>Concise</a:t>
            </a:r>
          </a:p>
          <a:p>
            <a:pPr marL="0" indent="0" algn="just">
              <a:buNone/>
            </a:pPr>
            <a:r>
              <a:rPr lang="en-US" sz="3600" dirty="0"/>
              <a:t>This has to do with the elimination of all unnecessary words. For instance, use “because” instead of “due to the fact that”. The longer the letter, the more ineffective it becomes and the less likely it is to be remembered. Short letters are read and remembered; long letters are skimmed and filed. If you must include a lot of detail or add statistical and technical information, it is usually best to put this into an attached index or annex.</a:t>
            </a:r>
          </a:p>
          <a:p>
            <a:r>
              <a:rPr lang="en-US" sz="3600" b="1" dirty="0"/>
              <a:t>Converse</a:t>
            </a:r>
          </a:p>
          <a:p>
            <a:pPr marL="0" indent="0" algn="just">
              <a:buNone/>
            </a:pPr>
            <a:r>
              <a:rPr lang="en-US" sz="3600" dirty="0"/>
              <a:t>This implies writing the way you speak – use plain, direct, everyday English language. This does not imply using slangs or colloquialisms that would look ugly on a printed page. Administrative drafting should be free of stilted phrases as well as heavy, bureaucratic sentences. For example, you would not normally say “the aforementioned information”, why not write “the above information”?</a:t>
            </a:r>
          </a:p>
          <a:p>
            <a:r>
              <a:rPr lang="en-US" sz="3600" b="1" dirty="0"/>
              <a:t>Complete</a:t>
            </a:r>
          </a:p>
          <a:p>
            <a:pPr marL="0" indent="0" algn="just">
              <a:buNone/>
            </a:pPr>
            <a:r>
              <a:rPr lang="en-US" sz="3600" dirty="0"/>
              <a:t>Make sure you include all information the reader needs while leaving out irrelevant details. The reader cannot read your mind and should not have to assume. For example, do not write “When we last spoke about the situation,” when you can write, “When we spoke on 8 June 2020 about hiring a new administrative assistant.”</a:t>
            </a:r>
          </a:p>
          <a:p>
            <a:endParaRPr lang="en-US" dirty="0"/>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xmlns="" id="{3938A9F4-1C4E-478B-AB66-DD1CCB3356B5}"/>
              </a:ext>
            </a:extLst>
          </p:cNvPr>
          <p:cNvSpPr>
            <a:spLocks noGrp="1"/>
          </p:cNvSpPr>
          <p:nvPr>
            <p:ph type="sldNum" sz="quarter" idx="12"/>
          </p:nvPr>
        </p:nvSpPr>
        <p:spPr/>
        <p:txBody>
          <a:bodyPr/>
          <a:lstStyle/>
          <a:p>
            <a:fld id="{BB27674A-8016-42E5-A2D6-B858DDD9A5A6}" type="slidenum">
              <a:rPr lang="en-GB" smtClean="0"/>
              <a:pPr/>
              <a:t>8</a:t>
            </a:fld>
            <a:endParaRPr lang="en-GB"/>
          </a:p>
        </p:txBody>
      </p:sp>
    </p:spTree>
    <p:extLst>
      <p:ext uri="{BB962C8B-B14F-4D97-AF65-F5344CB8AC3E}">
        <p14:creationId xmlns:p14="http://schemas.microsoft.com/office/powerpoint/2010/main" val="3001442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05818"/>
            <a:ext cx="10515600" cy="999651"/>
          </a:xfrm>
        </p:spPr>
        <p:txBody>
          <a:bodyPr lIns="540000" rIns="540000"/>
          <a:lstStyle/>
          <a:p>
            <a:r>
              <a:rPr lang="en-US" b="1" dirty="0"/>
              <a:t>7Cs continued</a:t>
            </a:r>
          </a:p>
        </p:txBody>
      </p:sp>
      <p:sp>
        <p:nvSpPr>
          <p:cNvPr id="3" name="Espace réservé du contenu 2"/>
          <p:cNvSpPr>
            <a:spLocks noGrp="1"/>
          </p:cNvSpPr>
          <p:nvPr>
            <p:ph idx="1"/>
          </p:nvPr>
        </p:nvSpPr>
        <p:spPr>
          <a:xfrm>
            <a:off x="838200" y="1224116"/>
            <a:ext cx="10515600" cy="5313162"/>
          </a:xfrm>
        </p:spPr>
        <p:txBody>
          <a:bodyPr lIns="540000" rIns="540000">
            <a:normAutofit fontScale="55000" lnSpcReduction="20000"/>
          </a:bodyPr>
          <a:lstStyle/>
          <a:p>
            <a:r>
              <a:rPr lang="en-US" sz="3200" b="1" dirty="0"/>
              <a:t>Construct</a:t>
            </a:r>
          </a:p>
          <a:p>
            <a:pPr marL="0" indent="0" algn="just">
              <a:buNone/>
            </a:pPr>
            <a:r>
              <a:rPr lang="en-US" sz="3200" dirty="0"/>
              <a:t>Wherever possible, choose words and phrases that set a positive and welcoming tone. Words like “failure”, “error” amongst others carry negative connotations and tend to distance the recipient from the writer. If possible, use words such as “agreeable”, “proud” and “success”, this will help to create a positive tone.</a:t>
            </a:r>
          </a:p>
          <a:p>
            <a:pPr algn="just"/>
            <a:endParaRPr lang="en-US" sz="3200" dirty="0"/>
          </a:p>
          <a:p>
            <a:pPr algn="just"/>
            <a:r>
              <a:rPr lang="en-US" sz="3200" b="1" dirty="0"/>
              <a:t>Concrete</a:t>
            </a:r>
          </a:p>
          <a:p>
            <a:pPr marL="0" indent="0" algn="just">
              <a:buNone/>
            </a:pPr>
            <a:r>
              <a:rPr lang="en-US" sz="3200" dirty="0"/>
              <a:t>Wherever possible, use short concrete words and be as specific and tangible (what people can see, hear, touch taste or smell) as much as you can. For example, instead of “</a:t>
            </a:r>
            <a:r>
              <a:rPr lang="en-US" sz="3200" dirty="0" err="1"/>
              <a:t>endeavour</a:t>
            </a:r>
            <a:r>
              <a:rPr lang="en-US" sz="3200" dirty="0"/>
              <a:t>”, you can say “try”; Do not write “All the files we requested have not arrived.” write “As of today, (8 June 2020), the background papers for the Cameroon Gabon conference, which were requested on 3 May 2020 have not arrived.” Identify specific names and numbers and avoid using vague words (e.g. nice, good) and contradictions (e.g. I’m, it’ll).</a:t>
            </a:r>
          </a:p>
          <a:p>
            <a:r>
              <a:rPr lang="en-US" sz="3200" b="1" dirty="0"/>
              <a:t>Correct</a:t>
            </a:r>
          </a:p>
          <a:p>
            <a:pPr marL="0" indent="0" algn="just">
              <a:buNone/>
            </a:pPr>
            <a:r>
              <a:rPr lang="en-US" sz="3200" dirty="0"/>
              <a:t>The last step in writing any administrative letter or any other document is to proof-read it. If the letter or document is riddled with spelling, grammatical and typographical errors, it will detract from what you are trying to get across and can damage your professional reputation. Do not assume that your secretary knows how to spell or punctuate – she may do, but make sure you proof-read your own letters or documents. In the case of any important document, it is also advisable to get a colleague to proof-read it – even someone unfamiliar with the subject-matter. If you possibly can, put the document away for a day or so and then look at it again with fresh eyes. You are almost certain to find some way in which it can be improved.</a:t>
            </a:r>
          </a:p>
          <a:p>
            <a:endParaRPr lang="en-US" dirty="0"/>
          </a:p>
        </p:txBody>
      </p:sp>
      <p:sp>
        <p:nvSpPr>
          <p:cNvPr id="4" name="Slide Number Placeholder 3">
            <a:extLst>
              <a:ext uri="{FF2B5EF4-FFF2-40B4-BE49-F238E27FC236}">
                <a16:creationId xmlns:a16="http://schemas.microsoft.com/office/drawing/2014/main" xmlns="" id="{A32E647C-A67B-404A-AF25-EB726D93F24D}"/>
              </a:ext>
            </a:extLst>
          </p:cNvPr>
          <p:cNvSpPr>
            <a:spLocks noGrp="1"/>
          </p:cNvSpPr>
          <p:nvPr>
            <p:ph type="sldNum" sz="quarter" idx="12"/>
          </p:nvPr>
        </p:nvSpPr>
        <p:spPr/>
        <p:txBody>
          <a:bodyPr/>
          <a:lstStyle/>
          <a:p>
            <a:fld id="{BB27674A-8016-42E5-A2D6-B858DDD9A5A6}" type="slidenum">
              <a:rPr lang="en-GB" smtClean="0"/>
              <a:pPr/>
              <a:t>9</a:t>
            </a:fld>
            <a:endParaRPr lang="en-GB"/>
          </a:p>
        </p:txBody>
      </p:sp>
    </p:spTree>
    <p:extLst>
      <p:ext uri="{BB962C8B-B14F-4D97-AF65-F5344CB8AC3E}">
        <p14:creationId xmlns:p14="http://schemas.microsoft.com/office/powerpoint/2010/main" val="1353714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MAIN FEATURES OF ADMINISTRATIVE STYLES</a:t>
            </a:r>
          </a:p>
        </p:txBody>
      </p:sp>
      <p:graphicFrame>
        <p:nvGraphicFramePr>
          <p:cNvPr id="4" name="Espace réservé du contenu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xmlns="" id="{2CBCE6A9-967E-4808-A848-7B2A3AF39FA4}"/>
              </a:ext>
            </a:extLst>
          </p:cNvPr>
          <p:cNvSpPr>
            <a:spLocks noGrp="1"/>
          </p:cNvSpPr>
          <p:nvPr>
            <p:ph type="sldNum" sz="quarter" idx="12"/>
          </p:nvPr>
        </p:nvSpPr>
        <p:spPr/>
        <p:txBody>
          <a:bodyPr/>
          <a:lstStyle/>
          <a:p>
            <a:fld id="{BB27674A-8016-42E5-A2D6-B858DDD9A5A6}" type="slidenum">
              <a:rPr lang="en-GB" smtClean="0"/>
              <a:pPr/>
              <a:t>10</a:t>
            </a:fld>
            <a:endParaRPr lang="en-GB"/>
          </a:p>
        </p:txBody>
      </p:sp>
    </p:spTree>
    <p:extLst>
      <p:ext uri="{BB962C8B-B14F-4D97-AF65-F5344CB8AC3E}">
        <p14:creationId xmlns:p14="http://schemas.microsoft.com/office/powerpoint/2010/main" val="3706065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33114"/>
            <a:ext cx="10515600" cy="1105752"/>
          </a:xfrm>
        </p:spPr>
        <p:txBody>
          <a:bodyPr lIns="540000" rIns="540000"/>
          <a:lstStyle/>
          <a:p>
            <a:r>
              <a:rPr lang="en-US" b="1" dirty="0"/>
              <a:t>Respect for Superiors</a:t>
            </a:r>
          </a:p>
        </p:txBody>
      </p:sp>
      <p:sp>
        <p:nvSpPr>
          <p:cNvPr id="3" name="Espace réservé du contenu 2"/>
          <p:cNvSpPr>
            <a:spLocks noGrp="1"/>
          </p:cNvSpPr>
          <p:nvPr>
            <p:ph idx="1"/>
          </p:nvPr>
        </p:nvSpPr>
        <p:spPr>
          <a:xfrm>
            <a:off x="464024" y="1119116"/>
            <a:ext cx="11436824" cy="5486400"/>
          </a:xfrm>
        </p:spPr>
        <p:txBody>
          <a:bodyPr lIns="540000" rIns="540000">
            <a:normAutofit fontScale="55000" lnSpcReduction="20000"/>
          </a:bodyPr>
          <a:lstStyle/>
          <a:p>
            <a:pPr marL="0" indent="0">
              <a:buNone/>
            </a:pPr>
            <a:r>
              <a:rPr lang="en-US" dirty="0"/>
              <a:t>a-	</a:t>
            </a:r>
            <a:r>
              <a:rPr lang="en-US" b="1" dirty="0"/>
              <a:t>Written communications without any hierarchical connotations – between equals</a:t>
            </a:r>
          </a:p>
          <a:p>
            <a:r>
              <a:rPr lang="en-US" dirty="0"/>
              <a:t>-	I would be grateful if…</a:t>
            </a:r>
          </a:p>
          <a:p>
            <a:r>
              <a:rPr lang="en-US" dirty="0"/>
              <a:t>-	I would like to inform you that…</a:t>
            </a:r>
          </a:p>
          <a:p>
            <a:r>
              <a:rPr lang="en-US" dirty="0"/>
              <a:t>-	I would like to request that you…</a:t>
            </a:r>
          </a:p>
          <a:p>
            <a:r>
              <a:rPr lang="en-US" dirty="0"/>
              <a:t>-	I would like to suggest that…</a:t>
            </a:r>
          </a:p>
          <a:p>
            <a:endParaRPr lang="en-US" dirty="0"/>
          </a:p>
          <a:p>
            <a:pPr marL="0" indent="0">
              <a:buNone/>
            </a:pPr>
            <a:r>
              <a:rPr lang="en-US" dirty="0"/>
              <a:t>b-	</a:t>
            </a:r>
            <a:r>
              <a:rPr lang="en-US" b="1" dirty="0"/>
              <a:t>Written communications from a higher to a lower authority</a:t>
            </a:r>
          </a:p>
          <a:p>
            <a:r>
              <a:rPr lang="en-US" dirty="0"/>
              <a:t>-	Please be informed that a meeting is to be held (or will be held) at… on… which you should attend</a:t>
            </a:r>
          </a:p>
          <a:p>
            <a:r>
              <a:rPr lang="en-US" dirty="0"/>
              <a:t>-	Please give me your opinion on…as soon as possible</a:t>
            </a:r>
          </a:p>
          <a:p>
            <a:r>
              <a:rPr lang="en-US" dirty="0"/>
              <a:t>-	I am herewith sending for your attention…</a:t>
            </a:r>
          </a:p>
          <a:p>
            <a:r>
              <a:rPr lang="en-US" dirty="0"/>
              <a:t>-	Please send to me (or I request that you send me) …</a:t>
            </a:r>
          </a:p>
          <a:p>
            <a:r>
              <a:rPr lang="en-US" dirty="0"/>
              <a:t>-	I attach a great deal of importance to (or I have a great deal of interest in) …</a:t>
            </a:r>
          </a:p>
          <a:p>
            <a:endParaRPr lang="en-US" b="1" dirty="0"/>
          </a:p>
          <a:p>
            <a:pPr marL="0" indent="0">
              <a:buNone/>
            </a:pPr>
            <a:r>
              <a:rPr lang="en-US" b="1" dirty="0"/>
              <a:t>c-	Written communications from a lower to a higher authority</a:t>
            </a:r>
          </a:p>
          <a:p>
            <a:r>
              <a:rPr lang="en-US" dirty="0"/>
              <a:t>-	I have the </a:t>
            </a:r>
            <a:r>
              <a:rPr lang="en-US" dirty="0" err="1"/>
              <a:t>honour</a:t>
            </a:r>
            <a:r>
              <a:rPr lang="en-US" dirty="0"/>
              <a:t> to give you an account of my mission</a:t>
            </a:r>
          </a:p>
          <a:p>
            <a:r>
              <a:rPr lang="en-US" dirty="0"/>
              <a:t>-	I have the </a:t>
            </a:r>
            <a:r>
              <a:rPr lang="en-US" dirty="0" err="1"/>
              <a:t>honour</a:t>
            </a:r>
            <a:r>
              <a:rPr lang="en-US" dirty="0"/>
              <a:t> to explain to you the reasons for…</a:t>
            </a:r>
          </a:p>
          <a:p>
            <a:r>
              <a:rPr lang="en-US" dirty="0"/>
              <a:t>-	I have the </a:t>
            </a:r>
            <a:r>
              <a:rPr lang="en-US" dirty="0" err="1"/>
              <a:t>honour</a:t>
            </a:r>
            <a:r>
              <a:rPr lang="en-US" dirty="0"/>
              <a:t> to submit to you</a:t>
            </a:r>
          </a:p>
          <a:p>
            <a:r>
              <a:rPr lang="en-US" dirty="0"/>
              <a:t>-	I would be very grateful for any consideration you may wish to give to my request</a:t>
            </a:r>
          </a:p>
          <a:p>
            <a:r>
              <a:rPr lang="en-US" dirty="0"/>
              <a:t>-	I would be very grateful if you would kindly </a:t>
            </a:r>
            <a:r>
              <a:rPr lang="en-US" dirty="0" err="1"/>
              <a:t>authorise</a:t>
            </a:r>
            <a:r>
              <a:rPr lang="en-US" dirty="0"/>
              <a:t> me to…</a:t>
            </a:r>
          </a:p>
          <a:p>
            <a:pPr>
              <a:buFont typeface="Wingdings" panose="05000000000000000000" pitchFamily="2" charset="2"/>
              <a:buChar char="v"/>
            </a:pPr>
            <a:endParaRPr lang="en-US" dirty="0"/>
          </a:p>
        </p:txBody>
      </p:sp>
      <p:sp>
        <p:nvSpPr>
          <p:cNvPr id="4" name="Slide Number Placeholder 3">
            <a:extLst>
              <a:ext uri="{FF2B5EF4-FFF2-40B4-BE49-F238E27FC236}">
                <a16:creationId xmlns:a16="http://schemas.microsoft.com/office/drawing/2014/main" xmlns="" id="{72681005-52E8-4B03-ABF7-CF7ACC415BB4}"/>
              </a:ext>
            </a:extLst>
          </p:cNvPr>
          <p:cNvSpPr>
            <a:spLocks noGrp="1"/>
          </p:cNvSpPr>
          <p:nvPr>
            <p:ph type="sldNum" sz="quarter" idx="12"/>
          </p:nvPr>
        </p:nvSpPr>
        <p:spPr/>
        <p:txBody>
          <a:bodyPr/>
          <a:lstStyle/>
          <a:p>
            <a:fld id="{BB27674A-8016-42E5-A2D6-B858DDD9A5A6}" type="slidenum">
              <a:rPr lang="en-GB" smtClean="0"/>
              <a:pPr/>
              <a:t>11</a:t>
            </a:fld>
            <a:endParaRPr lang="en-GB"/>
          </a:p>
        </p:txBody>
      </p:sp>
    </p:spTree>
    <p:extLst>
      <p:ext uri="{BB962C8B-B14F-4D97-AF65-F5344CB8AC3E}">
        <p14:creationId xmlns:p14="http://schemas.microsoft.com/office/powerpoint/2010/main" val="3531894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Personal accountability and Responsibility</a:t>
            </a:r>
          </a:p>
        </p:txBody>
      </p:sp>
      <p:sp>
        <p:nvSpPr>
          <p:cNvPr id="3" name="Espace réservé du contenu 2"/>
          <p:cNvSpPr>
            <a:spLocks noGrp="1"/>
          </p:cNvSpPr>
          <p:nvPr>
            <p:ph idx="1"/>
          </p:nvPr>
        </p:nvSpPr>
        <p:spPr/>
        <p:txBody>
          <a:bodyPr lIns="540000" rIns="540000">
            <a:normAutofit fontScale="85000" lnSpcReduction="20000"/>
          </a:bodyPr>
          <a:lstStyle/>
          <a:p>
            <a:pPr marL="0" indent="0">
              <a:buNone/>
            </a:pPr>
            <a:r>
              <a:rPr lang="en-US" dirty="0"/>
              <a:t>This is shown by absence of anonymity in official documents. </a:t>
            </a:r>
          </a:p>
          <a:p>
            <a:pPr>
              <a:buFont typeface="Wingdings" panose="05000000000000000000" pitchFamily="2" charset="2"/>
              <a:buChar char="v"/>
            </a:pPr>
            <a:r>
              <a:rPr lang="en-US" dirty="0"/>
              <a:t>Every signature must be followed by name and rank/designation of the signatory and where appropriate by name of the delegated authority.</a:t>
            </a:r>
          </a:p>
          <a:p>
            <a:pPr>
              <a:buFont typeface="Wingdings" panose="05000000000000000000" pitchFamily="2" charset="2"/>
              <a:buChar char="v"/>
            </a:pPr>
            <a:r>
              <a:rPr lang="en-US" dirty="0"/>
              <a:t>Notionally, letters are signed by the highest ranking official of the relevant service, department or ministry, but in practice the authority to sign can be delegated.</a:t>
            </a:r>
          </a:p>
          <a:p>
            <a:pPr>
              <a:buFont typeface="Wingdings" panose="05000000000000000000" pitchFamily="2" charset="2"/>
              <a:buChar char="v"/>
            </a:pPr>
            <a:r>
              <a:rPr lang="en-US" dirty="0"/>
              <a:t>Correspondence is written in the first person singular – “I”. The “I” confirms the accountability and responsibility of the writer.</a:t>
            </a:r>
          </a:p>
          <a:p>
            <a:pPr>
              <a:buFont typeface="Wingdings" panose="05000000000000000000" pitchFamily="2" charset="2"/>
              <a:buChar char="v"/>
            </a:pPr>
            <a:r>
              <a:rPr lang="en-US" dirty="0"/>
              <a:t> “We” is sometimes used in business letters where the company has many branches. </a:t>
            </a:r>
          </a:p>
          <a:p>
            <a:pPr>
              <a:buFont typeface="Wingdings" panose="05000000000000000000" pitchFamily="2" charset="2"/>
              <a:buChar char="v"/>
            </a:pPr>
            <a:r>
              <a:rPr lang="en-US" dirty="0"/>
              <a:t>It should be avoided in administrative letters except in pronouncements by a monarch or when an official or agent dissolves his personal identity in </a:t>
            </a:r>
            <a:r>
              <a:rPr lang="en-US" dirty="0" err="1"/>
              <a:t>favour</a:t>
            </a:r>
            <a:r>
              <a:rPr lang="en-US" dirty="0"/>
              <a:t> of his status as an agent of the state. For example, “We the SDO of… state that…”, “We, Mr.(s) X, Police Superintendent of…”.</a:t>
            </a:r>
          </a:p>
          <a:p>
            <a:pPr marL="0" indent="0">
              <a:buNone/>
            </a:pPr>
            <a:endParaRPr lang="en-US" dirty="0"/>
          </a:p>
        </p:txBody>
      </p:sp>
      <p:sp>
        <p:nvSpPr>
          <p:cNvPr id="4" name="Slide Number Placeholder 3">
            <a:extLst>
              <a:ext uri="{FF2B5EF4-FFF2-40B4-BE49-F238E27FC236}">
                <a16:creationId xmlns:a16="http://schemas.microsoft.com/office/drawing/2014/main" xmlns="" id="{EEFBC35C-9EB2-4A83-A9C0-34130F97E8A8}"/>
              </a:ext>
            </a:extLst>
          </p:cNvPr>
          <p:cNvSpPr>
            <a:spLocks noGrp="1"/>
          </p:cNvSpPr>
          <p:nvPr>
            <p:ph type="sldNum" sz="quarter" idx="12"/>
          </p:nvPr>
        </p:nvSpPr>
        <p:spPr/>
        <p:txBody>
          <a:bodyPr/>
          <a:lstStyle/>
          <a:p>
            <a:fld id="{BB27674A-8016-42E5-A2D6-B858DDD9A5A6}" type="slidenum">
              <a:rPr lang="en-GB" smtClean="0"/>
              <a:pPr/>
              <a:t>12</a:t>
            </a:fld>
            <a:endParaRPr lang="en-GB"/>
          </a:p>
        </p:txBody>
      </p:sp>
    </p:spTree>
    <p:extLst>
      <p:ext uri="{BB962C8B-B14F-4D97-AF65-F5344CB8AC3E}">
        <p14:creationId xmlns:p14="http://schemas.microsoft.com/office/powerpoint/2010/main" val="796913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Examples of good and poor language</a:t>
            </a:r>
            <a:r>
              <a:rPr lang="en-US" dirty="0"/>
              <a:t/>
            </a:r>
            <a:br>
              <a:rPr lang="en-US" dirty="0"/>
            </a:br>
            <a:endParaRPr lang="en-US" dirty="0"/>
          </a:p>
        </p:txBody>
      </p:sp>
      <p:graphicFrame>
        <p:nvGraphicFramePr>
          <p:cNvPr id="4" name="Espace réservé du contenu 3"/>
          <p:cNvGraphicFramePr>
            <a:graphicFrameLocks noGrp="1"/>
          </p:cNvGraphicFramePr>
          <p:nvPr>
            <p:ph idx="1"/>
          </p:nvPr>
        </p:nvGraphicFramePr>
        <p:xfrm>
          <a:off x="941696" y="1419369"/>
          <a:ext cx="10536071" cy="5041379"/>
        </p:xfrm>
        <a:graphic>
          <a:graphicData uri="http://schemas.openxmlformats.org/drawingml/2006/table">
            <a:tbl>
              <a:tblPr firstRow="1" firstCol="1" bandRow="1">
                <a:tableStyleId>{5C22544A-7EE6-4342-B048-85BDC9FD1C3A}</a:tableStyleId>
              </a:tblPr>
              <a:tblGrid>
                <a:gridCol w="5193638">
                  <a:extLst>
                    <a:ext uri="{9D8B030D-6E8A-4147-A177-3AD203B41FA5}">
                      <a16:colId xmlns:a16="http://schemas.microsoft.com/office/drawing/2014/main" xmlns="" val="20000"/>
                    </a:ext>
                  </a:extLst>
                </a:gridCol>
                <a:gridCol w="5342433">
                  <a:extLst>
                    <a:ext uri="{9D8B030D-6E8A-4147-A177-3AD203B41FA5}">
                      <a16:colId xmlns:a16="http://schemas.microsoft.com/office/drawing/2014/main" xmlns="" val="20001"/>
                    </a:ext>
                  </a:extLst>
                </a:gridCol>
              </a:tblGrid>
              <a:tr h="658085">
                <a:tc>
                  <a:txBody>
                    <a:bodyPr/>
                    <a:lstStyle/>
                    <a:p>
                      <a:pPr marL="0" marR="0">
                        <a:lnSpc>
                          <a:spcPct val="107000"/>
                        </a:lnSpc>
                        <a:spcBef>
                          <a:spcPts val="0"/>
                        </a:spcBef>
                        <a:spcAft>
                          <a:spcPts val="800"/>
                        </a:spcAft>
                      </a:pPr>
                      <a:r>
                        <a:rPr lang="en-GB" sz="2400" dirty="0">
                          <a:effectLst/>
                        </a:rPr>
                        <a:t>Do not write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800"/>
                        </a:spcAft>
                      </a:pPr>
                      <a:r>
                        <a:rPr lang="en-GB" sz="2400">
                          <a:effectLst/>
                        </a:rPr>
                        <a:t>Write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658085">
                <a:tc>
                  <a:txBody>
                    <a:bodyPr/>
                    <a:lstStyle/>
                    <a:p>
                      <a:pPr marL="0" marR="0">
                        <a:lnSpc>
                          <a:spcPct val="107000"/>
                        </a:lnSpc>
                        <a:spcBef>
                          <a:spcPts val="0"/>
                        </a:spcBef>
                        <a:spcAft>
                          <a:spcPts val="800"/>
                        </a:spcAft>
                      </a:pPr>
                      <a:r>
                        <a:rPr lang="en-GB" sz="2400">
                          <a:effectLst/>
                        </a:rPr>
                        <a:t>I have heard that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800"/>
                        </a:spcAft>
                      </a:pPr>
                      <a:r>
                        <a:rPr lang="en-GB" sz="2400" dirty="0">
                          <a:effectLst/>
                        </a:rPr>
                        <a:t>My attention has been drawn to the fact that…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2035191">
                <a:tc>
                  <a:txBody>
                    <a:bodyPr/>
                    <a:lstStyle/>
                    <a:p>
                      <a:pPr marL="0" marR="0">
                        <a:lnSpc>
                          <a:spcPct val="107000"/>
                        </a:lnSpc>
                        <a:spcBef>
                          <a:spcPts val="0"/>
                        </a:spcBef>
                        <a:spcAft>
                          <a:spcPts val="800"/>
                        </a:spcAft>
                      </a:pPr>
                      <a:r>
                        <a:rPr lang="en-GB" sz="2400" dirty="0" err="1">
                          <a:effectLst/>
                        </a:rPr>
                        <a:t>Mr.</a:t>
                      </a:r>
                      <a:r>
                        <a:rPr lang="en-GB" sz="2400" dirty="0">
                          <a:effectLst/>
                        </a:rPr>
                        <a:t> X informed me of a file which you did not treat within the appointed time.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800"/>
                        </a:spcAft>
                      </a:pPr>
                      <a:r>
                        <a:rPr lang="en-GB" sz="2400" dirty="0">
                          <a:effectLst/>
                        </a:rPr>
                        <a:t>My attention has been drawn to the fact that (or I understand that) …you did not deal with… within the required timescale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658085">
                <a:tc>
                  <a:txBody>
                    <a:bodyPr/>
                    <a:lstStyle/>
                    <a:p>
                      <a:pPr marL="0" marR="0">
                        <a:lnSpc>
                          <a:spcPct val="107000"/>
                        </a:lnSpc>
                        <a:spcBef>
                          <a:spcPts val="0"/>
                        </a:spcBef>
                        <a:spcAft>
                          <a:spcPts val="800"/>
                        </a:spcAft>
                      </a:pPr>
                      <a:r>
                        <a:rPr lang="en-GB" sz="2400" dirty="0" err="1">
                          <a:effectLst/>
                        </a:rPr>
                        <a:t>Mrs.</a:t>
                      </a:r>
                      <a:r>
                        <a:rPr lang="en-GB" sz="2400" dirty="0">
                          <a:effectLst/>
                        </a:rPr>
                        <a:t> Y signalled to me that you requested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800"/>
                        </a:spcAft>
                      </a:pPr>
                      <a:r>
                        <a:rPr lang="en-GB" sz="2400" dirty="0">
                          <a:effectLst/>
                        </a:rPr>
                        <a:t>I have been informed that you may need 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658085">
                <a:tc>
                  <a:txBody>
                    <a:bodyPr/>
                    <a:lstStyle/>
                    <a:p>
                      <a:pPr marL="0" marR="0">
                        <a:lnSpc>
                          <a:spcPct val="107000"/>
                        </a:lnSpc>
                        <a:spcBef>
                          <a:spcPts val="0"/>
                        </a:spcBef>
                        <a:spcAft>
                          <a:spcPts val="800"/>
                        </a:spcAft>
                      </a:pPr>
                      <a:r>
                        <a:rPr lang="en-GB" sz="2400" dirty="0">
                          <a:effectLst/>
                        </a:rPr>
                        <a:t>We did receive your letter pertaining to…</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800"/>
                        </a:spcAft>
                      </a:pPr>
                      <a:r>
                        <a:rPr lang="en-GB" sz="2400" dirty="0">
                          <a:effectLst/>
                        </a:rPr>
                        <a:t>I received your letter about…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bl>
          </a:graphicData>
        </a:graphic>
      </p:graphicFrame>
      <p:sp>
        <p:nvSpPr>
          <p:cNvPr id="3" name="Slide Number Placeholder 2">
            <a:extLst>
              <a:ext uri="{FF2B5EF4-FFF2-40B4-BE49-F238E27FC236}">
                <a16:creationId xmlns:a16="http://schemas.microsoft.com/office/drawing/2014/main" xmlns="" id="{1DA8B386-7A1F-4257-BDCA-92567B843273}"/>
              </a:ext>
            </a:extLst>
          </p:cNvPr>
          <p:cNvSpPr>
            <a:spLocks noGrp="1"/>
          </p:cNvSpPr>
          <p:nvPr>
            <p:ph type="sldNum" sz="quarter" idx="12"/>
          </p:nvPr>
        </p:nvSpPr>
        <p:spPr/>
        <p:txBody>
          <a:bodyPr/>
          <a:lstStyle/>
          <a:p>
            <a:fld id="{BB27674A-8016-42E5-A2D6-B858DDD9A5A6}" type="slidenum">
              <a:rPr lang="en-GB" smtClean="0"/>
              <a:pPr/>
              <a:t>13</a:t>
            </a:fld>
            <a:endParaRPr lang="en-GB"/>
          </a:p>
        </p:txBody>
      </p:sp>
    </p:spTree>
    <p:extLst>
      <p:ext uri="{BB962C8B-B14F-4D97-AF65-F5344CB8AC3E}">
        <p14:creationId xmlns:p14="http://schemas.microsoft.com/office/powerpoint/2010/main" val="2482390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OBJECTIVITY</a:t>
            </a:r>
          </a:p>
        </p:txBody>
      </p:sp>
      <p:sp>
        <p:nvSpPr>
          <p:cNvPr id="3" name="Espace réservé du contenu 2"/>
          <p:cNvSpPr>
            <a:spLocks noGrp="1"/>
          </p:cNvSpPr>
          <p:nvPr>
            <p:ph idx="1"/>
          </p:nvPr>
        </p:nvSpPr>
        <p:spPr>
          <a:xfrm>
            <a:off x="838200" y="1433014"/>
            <a:ext cx="10515600" cy="4967785"/>
          </a:xfrm>
        </p:spPr>
        <p:txBody>
          <a:bodyPr lIns="540000" rIns="540000">
            <a:normAutofit/>
          </a:bodyPr>
          <a:lstStyle/>
          <a:p>
            <a:r>
              <a:rPr lang="en-US" dirty="0"/>
              <a:t>Given that the administration represents general interest, it must be impartial and objective, and avoid expressing subjective opinions and personal feelings.</a:t>
            </a:r>
          </a:p>
          <a:p>
            <a:r>
              <a:rPr lang="en-US" dirty="0"/>
              <a:t>Furthermore, the signatory signs not as a private individual but on behalf of the administration and because of his/her role in the administrative structure: these functions are independent of the personality of the official; they precede, and outlive, any individual and continue in spite of changing times.</a:t>
            </a:r>
          </a:p>
          <a:p>
            <a:r>
              <a:rPr lang="en-US" dirty="0"/>
              <a:t>The drafter should therefore avoid expressions with strong personal undertones, such as those showing admiration or expressing emotions and feelings – for example, hope, joy, personal wishes, sadness, impatience, good or bad </a:t>
            </a:r>
            <a:r>
              <a:rPr lang="en-US" dirty="0" err="1"/>
              <a:t>humour</a:t>
            </a:r>
            <a:r>
              <a:rPr lang="en-US" dirty="0"/>
              <a:t>.</a:t>
            </a:r>
          </a:p>
          <a:p>
            <a:endParaRPr lang="en-US" dirty="0"/>
          </a:p>
        </p:txBody>
      </p:sp>
      <p:sp>
        <p:nvSpPr>
          <p:cNvPr id="4" name="Slide Number Placeholder 3">
            <a:extLst>
              <a:ext uri="{FF2B5EF4-FFF2-40B4-BE49-F238E27FC236}">
                <a16:creationId xmlns:a16="http://schemas.microsoft.com/office/drawing/2014/main" xmlns="" id="{E6FB1B5E-2BEA-4F4F-9BD7-C455D3D87D2B}"/>
              </a:ext>
            </a:extLst>
          </p:cNvPr>
          <p:cNvSpPr>
            <a:spLocks noGrp="1"/>
          </p:cNvSpPr>
          <p:nvPr>
            <p:ph type="sldNum" sz="quarter" idx="12"/>
          </p:nvPr>
        </p:nvSpPr>
        <p:spPr/>
        <p:txBody>
          <a:bodyPr/>
          <a:lstStyle/>
          <a:p>
            <a:fld id="{BB27674A-8016-42E5-A2D6-B858DDD9A5A6}" type="slidenum">
              <a:rPr lang="en-GB" smtClean="0"/>
              <a:pPr/>
              <a:t>14</a:t>
            </a:fld>
            <a:endParaRPr lang="en-GB"/>
          </a:p>
        </p:txBody>
      </p:sp>
    </p:spTree>
    <p:extLst>
      <p:ext uri="{BB962C8B-B14F-4D97-AF65-F5344CB8AC3E}">
        <p14:creationId xmlns:p14="http://schemas.microsoft.com/office/powerpoint/2010/main" val="3807321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DIGNITY, POLINESS AND PRUDENCE</a:t>
            </a:r>
          </a:p>
        </p:txBody>
      </p:sp>
      <p:sp>
        <p:nvSpPr>
          <p:cNvPr id="3" name="Espace réservé du contenu 2"/>
          <p:cNvSpPr>
            <a:spLocks noGrp="1"/>
          </p:cNvSpPr>
          <p:nvPr>
            <p:ph idx="1"/>
          </p:nvPr>
        </p:nvSpPr>
        <p:spPr/>
        <p:txBody>
          <a:bodyPr lIns="540000" rIns="540000">
            <a:normAutofit fontScale="92500" lnSpcReduction="20000"/>
          </a:bodyPr>
          <a:lstStyle/>
          <a:p>
            <a:pPr algn="just">
              <a:buFont typeface="Wingdings" panose="05000000000000000000" pitchFamily="2" charset="2"/>
              <a:buChar char="v"/>
            </a:pPr>
            <a:r>
              <a:rPr lang="en-US" dirty="0"/>
              <a:t>Dignity is shown by the consideration we give to the person we are writing to. It is reflected in politeness and courtesy as well as respect for correct language and grammar, including avoidance of vulgar language, insulting or provocative expressions, pejorative comments, undignified expressions and ungrammatical constructions.</a:t>
            </a:r>
          </a:p>
          <a:p>
            <a:pPr marL="0" indent="0" algn="just">
              <a:buNone/>
            </a:pPr>
            <a:endParaRPr lang="en-US" dirty="0"/>
          </a:p>
          <a:p>
            <a:pPr algn="just">
              <a:buFont typeface="Wingdings" panose="05000000000000000000" pitchFamily="2" charset="2"/>
              <a:buChar char="v"/>
            </a:pPr>
            <a:r>
              <a:rPr lang="en-US" dirty="0"/>
              <a:t>Prudence is inseparable from responsibility, accountability, objectivity, and courtesy. Administrative drafters must always take great care over what they write as it commits the entire administration or government and can discredit her, there is continuity of administrative action meaning any measure taken by an official will be maintained by his/her successor.</a:t>
            </a:r>
          </a:p>
          <a:p>
            <a:pPr marL="0" indent="0">
              <a:buNone/>
            </a:pPr>
            <a:endParaRPr lang="en-US" dirty="0"/>
          </a:p>
        </p:txBody>
      </p:sp>
      <p:sp>
        <p:nvSpPr>
          <p:cNvPr id="4" name="Slide Number Placeholder 3">
            <a:extLst>
              <a:ext uri="{FF2B5EF4-FFF2-40B4-BE49-F238E27FC236}">
                <a16:creationId xmlns:a16="http://schemas.microsoft.com/office/drawing/2014/main" xmlns="" id="{E34DE348-AF5F-427D-8A89-708763E6FACD}"/>
              </a:ext>
            </a:extLst>
          </p:cNvPr>
          <p:cNvSpPr>
            <a:spLocks noGrp="1"/>
          </p:cNvSpPr>
          <p:nvPr>
            <p:ph type="sldNum" sz="quarter" idx="12"/>
          </p:nvPr>
        </p:nvSpPr>
        <p:spPr/>
        <p:txBody>
          <a:bodyPr/>
          <a:lstStyle/>
          <a:p>
            <a:fld id="{BB27674A-8016-42E5-A2D6-B858DDD9A5A6}" type="slidenum">
              <a:rPr lang="en-GB" smtClean="0"/>
              <a:pPr/>
              <a:t>15</a:t>
            </a:fld>
            <a:endParaRPr lang="en-GB"/>
          </a:p>
        </p:txBody>
      </p:sp>
    </p:spTree>
    <p:extLst>
      <p:ext uri="{BB962C8B-B14F-4D97-AF65-F5344CB8AC3E}">
        <p14:creationId xmlns:p14="http://schemas.microsoft.com/office/powerpoint/2010/main" val="1290187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ACCURACY AND HOMOGENEITY</a:t>
            </a:r>
          </a:p>
        </p:txBody>
      </p:sp>
      <p:sp>
        <p:nvSpPr>
          <p:cNvPr id="3" name="Espace réservé du contenu 2"/>
          <p:cNvSpPr>
            <a:spLocks noGrp="1"/>
          </p:cNvSpPr>
          <p:nvPr>
            <p:ph idx="1"/>
          </p:nvPr>
        </p:nvSpPr>
        <p:spPr>
          <a:xfrm>
            <a:off x="838200" y="1337480"/>
            <a:ext cx="10912522" cy="5076967"/>
          </a:xfrm>
        </p:spPr>
        <p:txBody>
          <a:bodyPr lIns="540000" rIns="540000">
            <a:normAutofit/>
          </a:bodyPr>
          <a:lstStyle/>
          <a:p>
            <a:pPr algn="just">
              <a:buFont typeface="Wingdings" panose="05000000000000000000" pitchFamily="2" charset="2"/>
              <a:buChar char="v"/>
            </a:pPr>
            <a:r>
              <a:rPr lang="en-US" dirty="0"/>
              <a:t>Documents should be understood, identified and classified in the same way by all users. The documents contained in the file should provide a clear record such that if the official working on it is away, someone else or future officials can pick it up and continue to work on it.</a:t>
            </a:r>
          </a:p>
          <a:p>
            <a:pPr algn="just">
              <a:buFont typeface="Wingdings" panose="05000000000000000000" pitchFamily="2" charset="2"/>
              <a:buChar char="v"/>
            </a:pPr>
            <a:endParaRPr lang="en-US" dirty="0"/>
          </a:p>
          <a:p>
            <a:pPr algn="just">
              <a:buFont typeface="Wingdings" panose="05000000000000000000" pitchFamily="2" charset="2"/>
              <a:buChar char="v"/>
            </a:pPr>
            <a:r>
              <a:rPr lang="en-US" dirty="0"/>
              <a:t>Homogeneity in administrative drafting results from application of the above rules and guidelines by all officials, regardless of their position in the administration. Respect for these rules means that the writer is seen as part of the administration which (s)he represents. Homogeneity of style reflects the permanence and pre-eminence of the administration.</a:t>
            </a:r>
          </a:p>
        </p:txBody>
      </p:sp>
      <p:sp>
        <p:nvSpPr>
          <p:cNvPr id="4" name="Slide Number Placeholder 3">
            <a:extLst>
              <a:ext uri="{FF2B5EF4-FFF2-40B4-BE49-F238E27FC236}">
                <a16:creationId xmlns:a16="http://schemas.microsoft.com/office/drawing/2014/main" xmlns="" id="{9976E3EA-4B31-45F1-B952-EF089E3F02CE}"/>
              </a:ext>
            </a:extLst>
          </p:cNvPr>
          <p:cNvSpPr>
            <a:spLocks noGrp="1"/>
          </p:cNvSpPr>
          <p:nvPr>
            <p:ph type="sldNum" sz="quarter" idx="12"/>
          </p:nvPr>
        </p:nvSpPr>
        <p:spPr/>
        <p:txBody>
          <a:bodyPr/>
          <a:lstStyle/>
          <a:p>
            <a:fld id="{BB27674A-8016-42E5-A2D6-B858DDD9A5A6}" type="slidenum">
              <a:rPr lang="en-GB" smtClean="0"/>
              <a:pPr/>
              <a:t>16</a:t>
            </a:fld>
            <a:endParaRPr lang="en-GB"/>
          </a:p>
        </p:txBody>
      </p:sp>
    </p:spTree>
    <p:extLst>
      <p:ext uri="{BB962C8B-B14F-4D97-AF65-F5344CB8AC3E}">
        <p14:creationId xmlns:p14="http://schemas.microsoft.com/office/powerpoint/2010/main" val="110135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CONCLUSION</a:t>
            </a:r>
          </a:p>
        </p:txBody>
      </p:sp>
      <p:sp>
        <p:nvSpPr>
          <p:cNvPr id="3" name="Espace réservé du contenu 2"/>
          <p:cNvSpPr>
            <a:spLocks noGrp="1"/>
          </p:cNvSpPr>
          <p:nvPr>
            <p:ph idx="1"/>
          </p:nvPr>
        </p:nvSpPr>
        <p:spPr/>
        <p:txBody>
          <a:bodyPr lIns="540000" rIns="540000"/>
          <a:lstStyle/>
          <a:p>
            <a:pPr algn="just"/>
            <a:r>
              <a:rPr lang="en-US" dirty="0"/>
              <a:t> In all, we see that a mastery of the key principles of administrative drafting, the seven C’s of style and features of administrative drafting are indispensable for the proper drafting of administrative drafting. Without mastering this base, administrative documents can be poorly drafted, thus tarnishing the image of the administration and even engendering legal action amongst other consequences.</a:t>
            </a:r>
          </a:p>
          <a:p>
            <a:endParaRPr lang="en-US" dirty="0"/>
          </a:p>
          <a:p>
            <a:r>
              <a:rPr lang="en-US" dirty="0"/>
              <a:t>QUESTIONS AND ANSWERS</a:t>
            </a:r>
          </a:p>
          <a:p>
            <a:endParaRPr lang="en-US" dirty="0"/>
          </a:p>
          <a:p>
            <a:endParaRPr lang="en-US" dirty="0"/>
          </a:p>
        </p:txBody>
      </p:sp>
      <p:sp>
        <p:nvSpPr>
          <p:cNvPr id="4" name="Slide Number Placeholder 3">
            <a:extLst>
              <a:ext uri="{FF2B5EF4-FFF2-40B4-BE49-F238E27FC236}">
                <a16:creationId xmlns:a16="http://schemas.microsoft.com/office/drawing/2014/main" xmlns="" id="{E456C34E-28CA-466D-AA58-C6C63A8D8774}"/>
              </a:ext>
            </a:extLst>
          </p:cNvPr>
          <p:cNvSpPr>
            <a:spLocks noGrp="1"/>
          </p:cNvSpPr>
          <p:nvPr>
            <p:ph type="sldNum" sz="quarter" idx="12"/>
          </p:nvPr>
        </p:nvSpPr>
        <p:spPr/>
        <p:txBody>
          <a:bodyPr/>
          <a:lstStyle/>
          <a:p>
            <a:fld id="{BB27674A-8016-42E5-A2D6-B858DDD9A5A6}" type="slidenum">
              <a:rPr lang="en-GB" smtClean="0"/>
              <a:pPr/>
              <a:t>17</a:t>
            </a:fld>
            <a:endParaRPr lang="en-GB"/>
          </a:p>
        </p:txBody>
      </p:sp>
    </p:spTree>
    <p:extLst>
      <p:ext uri="{BB962C8B-B14F-4D97-AF65-F5344CB8AC3E}">
        <p14:creationId xmlns:p14="http://schemas.microsoft.com/office/powerpoint/2010/main" val="276521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EXERCISE</a:t>
            </a:r>
          </a:p>
        </p:txBody>
      </p:sp>
      <p:graphicFrame>
        <p:nvGraphicFramePr>
          <p:cNvPr id="4" name="Espace réservé du contenu 3"/>
          <p:cNvGraphicFramePr>
            <a:graphicFrameLocks noGrp="1"/>
          </p:cNvGraphicFramePr>
          <p:nvPr>
            <p:ph idx="1"/>
          </p:nvPr>
        </p:nvGraphicFramePr>
        <p:xfrm>
          <a:off x="668740" y="1433017"/>
          <a:ext cx="10877266" cy="4694828"/>
        </p:xfrm>
        <a:graphic>
          <a:graphicData uri="http://schemas.openxmlformats.org/drawingml/2006/table">
            <a:tbl>
              <a:tblPr firstRow="1" firstCol="1" bandRow="1"/>
              <a:tblGrid>
                <a:gridCol w="5438633">
                  <a:extLst>
                    <a:ext uri="{9D8B030D-6E8A-4147-A177-3AD203B41FA5}">
                      <a16:colId xmlns:a16="http://schemas.microsoft.com/office/drawing/2014/main" xmlns="" val="20000"/>
                    </a:ext>
                  </a:extLst>
                </a:gridCol>
                <a:gridCol w="5438633">
                  <a:extLst>
                    <a:ext uri="{9D8B030D-6E8A-4147-A177-3AD203B41FA5}">
                      <a16:colId xmlns:a16="http://schemas.microsoft.com/office/drawing/2014/main" xmlns="" val="20001"/>
                    </a:ext>
                  </a:extLst>
                </a:gridCol>
              </a:tblGrid>
              <a:tr h="426803">
                <a:tc>
                  <a:txBody>
                    <a:bodyPr/>
                    <a:lstStyle/>
                    <a:p>
                      <a:pPr marL="0" marR="0">
                        <a:lnSpc>
                          <a:spcPct val="107000"/>
                        </a:lnSpc>
                        <a:spcBef>
                          <a:spcPts val="0"/>
                        </a:spcBef>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Do not write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Write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853605">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I announce to you that… (reveals surprise, happened suddenly)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853605">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In the hope of a favourable response, please do accept…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853605">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While wishing to receive a quick response, I renew to you my unflinching commitment.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853605">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I will be happy if you take my request into consideration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853605">
                <a:tc>
                  <a:txBody>
                    <a:bodyPr/>
                    <a:lstStyle/>
                    <a:p>
                      <a:pPr marL="0" marR="0">
                        <a:lnSpc>
                          <a:spcPct val="107000"/>
                        </a:lnSpc>
                        <a:spcBef>
                          <a:spcPts val="0"/>
                        </a:spcBef>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I am really sorry because I cannot consider your request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3" name="Slide Number Placeholder 2">
            <a:extLst>
              <a:ext uri="{FF2B5EF4-FFF2-40B4-BE49-F238E27FC236}">
                <a16:creationId xmlns:a16="http://schemas.microsoft.com/office/drawing/2014/main" xmlns="" id="{57A7593A-3039-434A-A077-836511259D3B}"/>
              </a:ext>
            </a:extLst>
          </p:cNvPr>
          <p:cNvSpPr>
            <a:spLocks noGrp="1"/>
          </p:cNvSpPr>
          <p:nvPr>
            <p:ph type="sldNum" sz="quarter" idx="12"/>
          </p:nvPr>
        </p:nvSpPr>
        <p:spPr/>
        <p:txBody>
          <a:bodyPr/>
          <a:lstStyle/>
          <a:p>
            <a:fld id="{BB27674A-8016-42E5-A2D6-B858DDD9A5A6}" type="slidenum">
              <a:rPr lang="en-GB" smtClean="0"/>
              <a:pPr/>
              <a:t>18</a:t>
            </a:fld>
            <a:endParaRPr lang="en-GB"/>
          </a:p>
        </p:txBody>
      </p:sp>
    </p:spTree>
    <p:extLst>
      <p:ext uri="{BB962C8B-B14F-4D97-AF65-F5344CB8AC3E}">
        <p14:creationId xmlns:p14="http://schemas.microsoft.com/office/powerpoint/2010/main" val="2893459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EXERCISE</a:t>
            </a:r>
          </a:p>
        </p:txBody>
      </p:sp>
      <p:graphicFrame>
        <p:nvGraphicFramePr>
          <p:cNvPr id="4" name="Espace réservé du contenu 3"/>
          <p:cNvGraphicFramePr>
            <a:graphicFrameLocks noGrp="1"/>
          </p:cNvGraphicFramePr>
          <p:nvPr>
            <p:ph idx="1"/>
          </p:nvPr>
        </p:nvGraphicFramePr>
        <p:xfrm>
          <a:off x="838200" y="1460312"/>
          <a:ext cx="10515600" cy="5036024"/>
        </p:xfrm>
        <a:graphic>
          <a:graphicData uri="http://schemas.openxmlformats.org/drawingml/2006/table">
            <a:tbl>
              <a:tblPr firstRow="1" firstCol="1" bandRow="1"/>
              <a:tblGrid>
                <a:gridCol w="4506686">
                  <a:extLst>
                    <a:ext uri="{9D8B030D-6E8A-4147-A177-3AD203B41FA5}">
                      <a16:colId xmlns:a16="http://schemas.microsoft.com/office/drawing/2014/main" xmlns="" val="20000"/>
                    </a:ext>
                  </a:extLst>
                </a:gridCol>
                <a:gridCol w="6008914">
                  <a:extLst>
                    <a:ext uri="{9D8B030D-6E8A-4147-A177-3AD203B41FA5}">
                      <a16:colId xmlns:a16="http://schemas.microsoft.com/office/drawing/2014/main" xmlns="" val="20001"/>
                    </a:ext>
                  </a:extLst>
                </a:gridCol>
              </a:tblGrid>
              <a:tr h="359717">
                <a:tc>
                  <a:txBody>
                    <a:bodyPr/>
                    <a:lstStyle/>
                    <a:p>
                      <a:pPr marL="0" marR="0">
                        <a:lnSpc>
                          <a:spcPct val="107000"/>
                        </a:lnSpc>
                        <a:spcBef>
                          <a:spcPts val="0"/>
                        </a:spcBef>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Do not write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Write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59717">
                <a:tc>
                  <a:txBody>
                    <a:bodyPr/>
                    <a:lstStyle/>
                    <a:p>
                      <a:pPr marL="0" marR="0">
                        <a:lnSpc>
                          <a:spcPct val="107000"/>
                        </a:lnSpc>
                        <a:spcBef>
                          <a:spcPts val="0"/>
                        </a:spcBef>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Your request is ridiculous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719431">
                <a:tc>
                  <a:txBody>
                    <a:bodyPr/>
                    <a:lstStyle/>
                    <a:p>
                      <a:pPr marL="0" marR="0">
                        <a:lnSpc>
                          <a:spcPct val="107000"/>
                        </a:lnSpc>
                        <a:spcBef>
                          <a:spcPts val="0"/>
                        </a:spcBef>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I refuse to grant your request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59717">
                <a:tc>
                  <a:txBody>
                    <a:bodyPr/>
                    <a:lstStyle/>
                    <a:p>
                      <a:pPr marL="0" marR="0">
                        <a:lnSpc>
                          <a:spcPct val="107000"/>
                        </a:lnSpc>
                        <a:spcBef>
                          <a:spcPts val="0"/>
                        </a:spcBef>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I categorically reject your request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079147">
                <a:tc>
                  <a:txBody>
                    <a:bodyPr/>
                    <a:lstStyle/>
                    <a:p>
                      <a:pPr marL="0" marR="0">
                        <a:lnSpc>
                          <a:spcPct val="107000"/>
                        </a:lnSpc>
                        <a:spcBef>
                          <a:spcPts val="0"/>
                        </a:spcBef>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I cannot answer you now. Make your request some other time.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59717">
                <a:tc>
                  <a:txBody>
                    <a:bodyPr/>
                    <a:lstStyle/>
                    <a:p>
                      <a:pPr marL="0" marR="0">
                        <a:lnSpc>
                          <a:spcPct val="107000"/>
                        </a:lnSpc>
                        <a:spcBef>
                          <a:spcPts val="0"/>
                        </a:spcBef>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Send me that file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079147">
                <a:tc>
                  <a:txBody>
                    <a:bodyPr/>
                    <a:lstStyle/>
                    <a:p>
                      <a:pPr marL="0" marR="0">
                        <a:lnSpc>
                          <a:spcPct val="107000"/>
                        </a:lnSpc>
                        <a:spcBef>
                          <a:spcPts val="0"/>
                        </a:spcBef>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Make sure you pay greater attention to the files given to you</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719431">
                <a:tc>
                  <a:txBody>
                    <a:bodyPr/>
                    <a:lstStyle/>
                    <a:p>
                      <a:pPr marL="0" marR="0">
                        <a:lnSpc>
                          <a:spcPct val="107000"/>
                        </a:lnSpc>
                        <a:spcBef>
                          <a:spcPts val="0"/>
                        </a:spcBef>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Dr Atanga Nji told me you made a false declaration about your health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
        <p:nvSpPr>
          <p:cNvPr id="3" name="Slide Number Placeholder 2">
            <a:extLst>
              <a:ext uri="{FF2B5EF4-FFF2-40B4-BE49-F238E27FC236}">
                <a16:creationId xmlns:a16="http://schemas.microsoft.com/office/drawing/2014/main" xmlns="" id="{E03258BE-F86A-451C-974F-7F866EBF1947}"/>
              </a:ext>
            </a:extLst>
          </p:cNvPr>
          <p:cNvSpPr>
            <a:spLocks noGrp="1"/>
          </p:cNvSpPr>
          <p:nvPr>
            <p:ph type="sldNum" sz="quarter" idx="12"/>
          </p:nvPr>
        </p:nvSpPr>
        <p:spPr/>
        <p:txBody>
          <a:bodyPr/>
          <a:lstStyle/>
          <a:p>
            <a:fld id="{BB27674A-8016-42E5-A2D6-B858DDD9A5A6}" type="slidenum">
              <a:rPr lang="en-GB" smtClean="0"/>
              <a:pPr/>
              <a:t>19</a:t>
            </a:fld>
            <a:endParaRPr lang="en-GB"/>
          </a:p>
        </p:txBody>
      </p:sp>
    </p:spTree>
    <p:extLst>
      <p:ext uri="{BB962C8B-B14F-4D97-AF65-F5344CB8AC3E}">
        <p14:creationId xmlns:p14="http://schemas.microsoft.com/office/powerpoint/2010/main" val="1593778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US" b="1" dirty="0"/>
              <a:t>EXERCISE</a:t>
            </a:r>
          </a:p>
        </p:txBody>
      </p:sp>
      <p:graphicFrame>
        <p:nvGraphicFramePr>
          <p:cNvPr id="4" name="Espace réservé du contenu 3"/>
          <p:cNvGraphicFramePr>
            <a:graphicFrameLocks noGrp="1"/>
          </p:cNvGraphicFramePr>
          <p:nvPr>
            <p:ph idx="1"/>
          </p:nvPr>
        </p:nvGraphicFramePr>
        <p:xfrm>
          <a:off x="838200" y="1433015"/>
          <a:ext cx="10243782" cy="4995083"/>
        </p:xfrm>
        <a:graphic>
          <a:graphicData uri="http://schemas.openxmlformats.org/drawingml/2006/table">
            <a:tbl>
              <a:tblPr firstRow="1" firstCol="1" bandRow="1"/>
              <a:tblGrid>
                <a:gridCol w="4756041">
                  <a:extLst>
                    <a:ext uri="{9D8B030D-6E8A-4147-A177-3AD203B41FA5}">
                      <a16:colId xmlns:a16="http://schemas.microsoft.com/office/drawing/2014/main" xmlns="" val="20000"/>
                    </a:ext>
                  </a:extLst>
                </a:gridCol>
                <a:gridCol w="5487741">
                  <a:extLst>
                    <a:ext uri="{9D8B030D-6E8A-4147-A177-3AD203B41FA5}">
                      <a16:colId xmlns:a16="http://schemas.microsoft.com/office/drawing/2014/main" xmlns="" val="20001"/>
                    </a:ext>
                  </a:extLst>
                </a:gridCol>
              </a:tblGrid>
              <a:tr h="454099">
                <a:tc>
                  <a:txBody>
                    <a:bodyPr/>
                    <a:lstStyle/>
                    <a:p>
                      <a:pPr marL="0" marR="0">
                        <a:lnSpc>
                          <a:spcPct val="107000"/>
                        </a:lnSpc>
                        <a:spcBef>
                          <a:spcPts val="0"/>
                        </a:spcBef>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Do not write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Write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54099">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Yaoundé, 7.10.18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54099">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Following your letter of the 8</a:t>
                      </a:r>
                      <a:r>
                        <a:rPr lang="en-GB" sz="1600" baseline="30000">
                          <a:effectLst/>
                          <a:latin typeface="Calibri" panose="020F0502020204030204" pitchFamily="34" charset="0"/>
                          <a:ea typeface="Calibri" panose="020F0502020204030204" pitchFamily="34" charset="0"/>
                          <a:cs typeface="Times New Roman" panose="02020603050405020304" pitchFamily="18" charset="0"/>
                        </a:rPr>
                        <a:t>th</a:t>
                      </a:r>
                      <a:r>
                        <a:rPr lang="en-GB" sz="1600">
                          <a:effectLst/>
                          <a:latin typeface="Calibri" panose="020F0502020204030204" pitchFamily="34" charset="0"/>
                          <a:ea typeface="Calibri" panose="020F0502020204030204" pitchFamily="34" charset="0"/>
                          <a:cs typeface="Times New Roman" panose="02020603050405020304" pitchFamily="18" charset="0"/>
                        </a:rPr>
                        <a:t> of this month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908196">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As a reply to your letter referenced above…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54099">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References: applicant’s file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908196">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DGB is organising a meeting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362295">
                <a:tc>
                  <a:txBody>
                    <a:bodyPr/>
                    <a:lstStyle/>
                    <a:p>
                      <a:pPr marL="0" marR="0">
                        <a:lnSpc>
                          <a:spcPct val="107000"/>
                        </a:lnSpc>
                        <a:spcBef>
                          <a:spcPts val="0"/>
                        </a:spcBef>
                        <a:spcAft>
                          <a:spcPts val="800"/>
                        </a:spcAft>
                      </a:pPr>
                      <a:r>
                        <a:rPr lang="en-GB" sz="1600">
                          <a:effectLst/>
                          <a:latin typeface="Calibri" panose="020F0502020204030204" pitchFamily="34" charset="0"/>
                          <a:ea typeface="Calibri" panose="020F0502020204030204" pitchFamily="34" charset="0"/>
                          <a:cs typeface="Times New Roman" panose="02020603050405020304" pitchFamily="18" charset="0"/>
                        </a:rPr>
                        <a:t>Following decree No. 98/42, you have to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3" name="Slide Number Placeholder 2">
            <a:extLst>
              <a:ext uri="{FF2B5EF4-FFF2-40B4-BE49-F238E27FC236}">
                <a16:creationId xmlns:a16="http://schemas.microsoft.com/office/drawing/2014/main" xmlns="" id="{C81B5C2D-B01C-41F3-BCA8-57D3F2C50FD4}"/>
              </a:ext>
            </a:extLst>
          </p:cNvPr>
          <p:cNvSpPr>
            <a:spLocks noGrp="1"/>
          </p:cNvSpPr>
          <p:nvPr>
            <p:ph type="sldNum" sz="quarter" idx="12"/>
          </p:nvPr>
        </p:nvSpPr>
        <p:spPr/>
        <p:txBody>
          <a:bodyPr/>
          <a:lstStyle/>
          <a:p>
            <a:fld id="{BB27674A-8016-42E5-A2D6-B858DDD9A5A6}" type="slidenum">
              <a:rPr lang="en-GB" smtClean="0"/>
              <a:pPr/>
              <a:t>20</a:t>
            </a:fld>
            <a:endParaRPr lang="en-GB"/>
          </a:p>
        </p:txBody>
      </p:sp>
    </p:spTree>
    <p:extLst>
      <p:ext uri="{BB962C8B-B14F-4D97-AF65-F5344CB8AC3E}">
        <p14:creationId xmlns:p14="http://schemas.microsoft.com/office/powerpoint/2010/main" val="418682488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2194</Words>
  <Application>Microsoft Office PowerPoint</Application>
  <PresentationFormat>Personnalisé</PresentationFormat>
  <Paragraphs>172</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ADMINISTRATIVE DRAFTING IN ENGLISH</vt:lpstr>
      <vt:lpstr>GENERAL INTRODUCTION   </vt:lpstr>
      <vt:lpstr>General intro-continued</vt:lpstr>
      <vt:lpstr>DEFINITION      </vt:lpstr>
      <vt:lpstr>CARDINAL PRINCIPLES OF ADMINISTRATIVE DRAFTING</vt:lpstr>
      <vt:lpstr>CLEAR-PRECISE-DIRECT</vt:lpstr>
      <vt:lpstr>THE DIFFERENT POSTURES TO BE ADOPTED The 7 Cs</vt:lpstr>
      <vt:lpstr>Présentation PowerPoint</vt:lpstr>
      <vt:lpstr>7Cs continued</vt:lpstr>
      <vt:lpstr>MAIN FEATURES OF ADMINISTRATIVE STYLES</vt:lpstr>
      <vt:lpstr>Respect for Superiors</vt:lpstr>
      <vt:lpstr>Personal accountability and Responsibility</vt:lpstr>
      <vt:lpstr>Examples of good and poor language </vt:lpstr>
      <vt:lpstr>OBJECTIVITY</vt:lpstr>
      <vt:lpstr>DIGNITY, POLINESS AND PRUDENCE</vt:lpstr>
      <vt:lpstr>ACCURACY AND HOMOGENEITY</vt:lpstr>
      <vt:lpstr>CONCLUSION</vt:lpstr>
      <vt:lpstr>EXERCISE</vt:lpstr>
      <vt:lpstr>EXERCISE</vt:lpstr>
      <vt:lpstr>EXERCISE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DRAFTING IN ENGLISH</dc:title>
  <dc:creator>DYDIME ONDOA</dc:creator>
  <cp:lastModifiedBy>ADMIN</cp:lastModifiedBy>
  <cp:revision>6</cp:revision>
  <cp:lastPrinted>2020-10-23T11:07:18Z</cp:lastPrinted>
  <dcterms:created xsi:type="dcterms:W3CDTF">2020-10-20T14:50:17Z</dcterms:created>
  <dcterms:modified xsi:type="dcterms:W3CDTF">2020-10-23T11:07:40Z</dcterms:modified>
</cp:coreProperties>
</file>