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F1903F-A821-4B5E-A1F3-F34500CAEF9A}" type="doc">
      <dgm:prSet loTypeId="urn:microsoft.com/office/officeart/2005/8/layout/radial6" loCatId="relationship" qsTypeId="urn:microsoft.com/office/officeart/2005/8/quickstyle/simple1" qsCatId="simple" csTypeId="urn:microsoft.com/office/officeart/2005/8/colors/colorful2" csCatId="colorful" phldr="1"/>
      <dgm:spPr/>
      <dgm:t>
        <a:bodyPr/>
        <a:lstStyle/>
        <a:p>
          <a:endParaRPr lang="en-GB"/>
        </a:p>
      </dgm:t>
    </dgm:pt>
    <dgm:pt modelId="{63983484-EE91-4316-8295-202AEC0C4927}">
      <dgm:prSet phldrT="[Texte]"/>
      <dgm:spPr/>
      <dgm:t>
        <a:bodyPr/>
        <a:lstStyle/>
        <a:p>
          <a:r>
            <a:rPr lang="en-GB" dirty="0" smtClean="0"/>
            <a:t>TECHNICAL DOCUMENTS</a:t>
          </a:r>
          <a:endParaRPr lang="en-GB" dirty="0"/>
        </a:p>
      </dgm:t>
    </dgm:pt>
    <dgm:pt modelId="{F48CE720-852E-4126-B993-DB3B49F8AF26}" type="parTrans" cxnId="{5E46F50F-E63C-4A31-B778-53B24DE07048}">
      <dgm:prSet/>
      <dgm:spPr/>
      <dgm:t>
        <a:bodyPr/>
        <a:lstStyle/>
        <a:p>
          <a:endParaRPr lang="en-GB"/>
        </a:p>
      </dgm:t>
    </dgm:pt>
    <dgm:pt modelId="{4EBC7157-BC19-435A-BB90-AC3831F2FCFF}" type="sibTrans" cxnId="{5E46F50F-E63C-4A31-B778-53B24DE07048}">
      <dgm:prSet/>
      <dgm:spPr/>
      <dgm:t>
        <a:bodyPr/>
        <a:lstStyle/>
        <a:p>
          <a:endParaRPr lang="en-GB"/>
        </a:p>
      </dgm:t>
    </dgm:pt>
    <dgm:pt modelId="{9F05E134-E795-4821-88DE-D7B53C7BA310}">
      <dgm:prSet phldrT="[Texte]"/>
      <dgm:spPr/>
      <dgm:t>
        <a:bodyPr/>
        <a:lstStyle/>
        <a:p>
          <a:r>
            <a:rPr lang="en-GB" dirty="0" smtClean="0"/>
            <a:t>MEMOS</a:t>
          </a:r>
          <a:endParaRPr lang="en-GB" dirty="0"/>
        </a:p>
      </dgm:t>
    </dgm:pt>
    <dgm:pt modelId="{CD06F942-9378-411D-8198-27FDA25D1ADC}" type="parTrans" cxnId="{4568708D-CB1C-4C24-8C3A-456F0F7EC944}">
      <dgm:prSet/>
      <dgm:spPr/>
      <dgm:t>
        <a:bodyPr/>
        <a:lstStyle/>
        <a:p>
          <a:endParaRPr lang="en-GB"/>
        </a:p>
      </dgm:t>
    </dgm:pt>
    <dgm:pt modelId="{95299C5F-0805-467D-B0B9-B2775D17D974}" type="sibTrans" cxnId="{4568708D-CB1C-4C24-8C3A-456F0F7EC944}">
      <dgm:prSet/>
      <dgm:spPr/>
      <dgm:t>
        <a:bodyPr/>
        <a:lstStyle/>
        <a:p>
          <a:endParaRPr lang="en-GB"/>
        </a:p>
      </dgm:t>
    </dgm:pt>
    <dgm:pt modelId="{A806871E-1ECC-4931-A670-607BB474C57D}">
      <dgm:prSet phldrT="[Texte]"/>
      <dgm:spPr/>
      <dgm:t>
        <a:bodyPr/>
        <a:lstStyle/>
        <a:p>
          <a:r>
            <a:rPr lang="en-GB" dirty="0" smtClean="0"/>
            <a:t>MINUTES</a:t>
          </a:r>
          <a:endParaRPr lang="en-GB" dirty="0"/>
        </a:p>
      </dgm:t>
    </dgm:pt>
    <dgm:pt modelId="{E2F3BCC3-7C19-4A17-94D6-10481AA0DC2D}" type="parTrans" cxnId="{CD9A17F4-EF7B-4F16-9A7E-F53892F07676}">
      <dgm:prSet/>
      <dgm:spPr/>
      <dgm:t>
        <a:bodyPr/>
        <a:lstStyle/>
        <a:p>
          <a:endParaRPr lang="en-GB"/>
        </a:p>
      </dgm:t>
    </dgm:pt>
    <dgm:pt modelId="{8620E1F0-E0B2-45BA-A83A-9BF579D34620}" type="sibTrans" cxnId="{CD9A17F4-EF7B-4F16-9A7E-F53892F07676}">
      <dgm:prSet/>
      <dgm:spPr/>
      <dgm:t>
        <a:bodyPr/>
        <a:lstStyle/>
        <a:p>
          <a:endParaRPr lang="en-GB"/>
        </a:p>
      </dgm:t>
    </dgm:pt>
    <dgm:pt modelId="{E21055A5-5DC5-4599-AA70-1636320F3531}">
      <dgm:prSet phldrT="[Texte]"/>
      <dgm:spPr/>
      <dgm:t>
        <a:bodyPr/>
        <a:lstStyle/>
        <a:p>
          <a:r>
            <a:rPr lang="en-GB" dirty="0" smtClean="0"/>
            <a:t>CIRCULARS</a:t>
          </a:r>
          <a:endParaRPr lang="en-GB" dirty="0"/>
        </a:p>
      </dgm:t>
    </dgm:pt>
    <dgm:pt modelId="{EE08F2B2-29CD-4DEA-8647-DD618B2CA731}" type="parTrans" cxnId="{7E21224B-6E78-4F15-A90A-E1B8F48F8AB5}">
      <dgm:prSet/>
      <dgm:spPr/>
      <dgm:t>
        <a:bodyPr/>
        <a:lstStyle/>
        <a:p>
          <a:endParaRPr lang="en-GB"/>
        </a:p>
      </dgm:t>
    </dgm:pt>
    <dgm:pt modelId="{87A93A0E-BFA1-48A6-B63B-76250AB451BB}" type="sibTrans" cxnId="{7E21224B-6E78-4F15-A90A-E1B8F48F8AB5}">
      <dgm:prSet/>
      <dgm:spPr/>
      <dgm:t>
        <a:bodyPr/>
        <a:lstStyle/>
        <a:p>
          <a:endParaRPr lang="en-GB"/>
        </a:p>
      </dgm:t>
    </dgm:pt>
    <dgm:pt modelId="{5DD4FF9A-3365-4869-9352-9206B65D2857}">
      <dgm:prSet phldrT="[Texte]"/>
      <dgm:spPr/>
      <dgm:t>
        <a:bodyPr/>
        <a:lstStyle/>
        <a:p>
          <a:r>
            <a:rPr lang="en-GB" dirty="0" smtClean="0"/>
            <a:t>SUMMARIES</a:t>
          </a:r>
          <a:endParaRPr lang="en-GB" dirty="0"/>
        </a:p>
      </dgm:t>
    </dgm:pt>
    <dgm:pt modelId="{B2946E08-D1AB-4D0A-8853-FC33C652B83D}" type="parTrans" cxnId="{5100F1DD-99EC-435A-8607-945136FE0A28}">
      <dgm:prSet/>
      <dgm:spPr/>
      <dgm:t>
        <a:bodyPr/>
        <a:lstStyle/>
        <a:p>
          <a:endParaRPr lang="en-GB"/>
        </a:p>
      </dgm:t>
    </dgm:pt>
    <dgm:pt modelId="{12880EC8-34EB-4C43-BC53-2BB592B3C11C}" type="sibTrans" cxnId="{5100F1DD-99EC-435A-8607-945136FE0A28}">
      <dgm:prSet/>
      <dgm:spPr/>
      <dgm:t>
        <a:bodyPr/>
        <a:lstStyle/>
        <a:p>
          <a:endParaRPr lang="en-GB"/>
        </a:p>
      </dgm:t>
    </dgm:pt>
    <dgm:pt modelId="{7887D90B-8572-415D-8E74-D753DB6B6EC9}" type="pres">
      <dgm:prSet presAssocID="{8BF1903F-A821-4B5E-A1F3-F34500CAEF9A}" presName="Name0" presStyleCnt="0">
        <dgm:presLayoutVars>
          <dgm:chMax val="1"/>
          <dgm:dir/>
          <dgm:animLvl val="ctr"/>
          <dgm:resizeHandles val="exact"/>
        </dgm:presLayoutVars>
      </dgm:prSet>
      <dgm:spPr/>
      <dgm:t>
        <a:bodyPr/>
        <a:lstStyle/>
        <a:p>
          <a:endParaRPr lang="en-GB"/>
        </a:p>
      </dgm:t>
    </dgm:pt>
    <dgm:pt modelId="{0640BE6B-F201-4C02-8243-257714BD159A}" type="pres">
      <dgm:prSet presAssocID="{63983484-EE91-4316-8295-202AEC0C4927}" presName="centerShape" presStyleLbl="node0" presStyleIdx="0" presStyleCnt="1"/>
      <dgm:spPr/>
      <dgm:t>
        <a:bodyPr/>
        <a:lstStyle/>
        <a:p>
          <a:endParaRPr lang="en-GB"/>
        </a:p>
      </dgm:t>
    </dgm:pt>
    <dgm:pt modelId="{44556523-75F7-4526-89EE-A305AC691EB7}" type="pres">
      <dgm:prSet presAssocID="{9F05E134-E795-4821-88DE-D7B53C7BA310}" presName="node" presStyleLbl="node1" presStyleIdx="0" presStyleCnt="4">
        <dgm:presLayoutVars>
          <dgm:bulletEnabled val="1"/>
        </dgm:presLayoutVars>
      </dgm:prSet>
      <dgm:spPr/>
      <dgm:t>
        <a:bodyPr/>
        <a:lstStyle/>
        <a:p>
          <a:endParaRPr lang="en-GB"/>
        </a:p>
      </dgm:t>
    </dgm:pt>
    <dgm:pt modelId="{631B44A8-0BDA-42D8-9A00-A1E97ACBD7F2}" type="pres">
      <dgm:prSet presAssocID="{9F05E134-E795-4821-88DE-D7B53C7BA310}" presName="dummy" presStyleCnt="0"/>
      <dgm:spPr/>
    </dgm:pt>
    <dgm:pt modelId="{D3D2D42F-3935-4009-9635-C4D1BF9DE4F7}" type="pres">
      <dgm:prSet presAssocID="{95299C5F-0805-467D-B0B9-B2775D17D974}" presName="sibTrans" presStyleLbl="sibTrans2D1" presStyleIdx="0" presStyleCnt="4"/>
      <dgm:spPr/>
      <dgm:t>
        <a:bodyPr/>
        <a:lstStyle/>
        <a:p>
          <a:endParaRPr lang="en-GB"/>
        </a:p>
      </dgm:t>
    </dgm:pt>
    <dgm:pt modelId="{FD0F4A26-44C3-4618-ACF1-6AF97A0287F1}" type="pres">
      <dgm:prSet presAssocID="{A806871E-1ECC-4931-A670-607BB474C57D}" presName="node" presStyleLbl="node1" presStyleIdx="1" presStyleCnt="4">
        <dgm:presLayoutVars>
          <dgm:bulletEnabled val="1"/>
        </dgm:presLayoutVars>
      </dgm:prSet>
      <dgm:spPr/>
      <dgm:t>
        <a:bodyPr/>
        <a:lstStyle/>
        <a:p>
          <a:endParaRPr lang="en-GB"/>
        </a:p>
      </dgm:t>
    </dgm:pt>
    <dgm:pt modelId="{535EC765-D9F3-44D7-9AE8-489514BD6619}" type="pres">
      <dgm:prSet presAssocID="{A806871E-1ECC-4931-A670-607BB474C57D}" presName="dummy" presStyleCnt="0"/>
      <dgm:spPr/>
    </dgm:pt>
    <dgm:pt modelId="{0479A4B7-560D-434E-A776-3C2431CECC4F}" type="pres">
      <dgm:prSet presAssocID="{8620E1F0-E0B2-45BA-A83A-9BF579D34620}" presName="sibTrans" presStyleLbl="sibTrans2D1" presStyleIdx="1" presStyleCnt="4"/>
      <dgm:spPr/>
      <dgm:t>
        <a:bodyPr/>
        <a:lstStyle/>
        <a:p>
          <a:endParaRPr lang="en-GB"/>
        </a:p>
      </dgm:t>
    </dgm:pt>
    <dgm:pt modelId="{4181EC89-56B7-4842-B8F1-054829448D90}" type="pres">
      <dgm:prSet presAssocID="{E21055A5-5DC5-4599-AA70-1636320F3531}" presName="node" presStyleLbl="node1" presStyleIdx="2" presStyleCnt="4">
        <dgm:presLayoutVars>
          <dgm:bulletEnabled val="1"/>
        </dgm:presLayoutVars>
      </dgm:prSet>
      <dgm:spPr/>
      <dgm:t>
        <a:bodyPr/>
        <a:lstStyle/>
        <a:p>
          <a:endParaRPr lang="en-GB"/>
        </a:p>
      </dgm:t>
    </dgm:pt>
    <dgm:pt modelId="{C01C20D0-BE86-4478-A32D-DB85776EC297}" type="pres">
      <dgm:prSet presAssocID="{E21055A5-5DC5-4599-AA70-1636320F3531}" presName="dummy" presStyleCnt="0"/>
      <dgm:spPr/>
    </dgm:pt>
    <dgm:pt modelId="{1BAA5D51-222A-41A7-B543-CB66AC871773}" type="pres">
      <dgm:prSet presAssocID="{87A93A0E-BFA1-48A6-B63B-76250AB451BB}" presName="sibTrans" presStyleLbl="sibTrans2D1" presStyleIdx="2" presStyleCnt="4"/>
      <dgm:spPr/>
      <dgm:t>
        <a:bodyPr/>
        <a:lstStyle/>
        <a:p>
          <a:endParaRPr lang="en-GB"/>
        </a:p>
      </dgm:t>
    </dgm:pt>
    <dgm:pt modelId="{7FF73E46-8473-4984-8F6D-0E04FBAEE6C4}" type="pres">
      <dgm:prSet presAssocID="{5DD4FF9A-3365-4869-9352-9206B65D2857}" presName="node" presStyleLbl="node1" presStyleIdx="3" presStyleCnt="4">
        <dgm:presLayoutVars>
          <dgm:bulletEnabled val="1"/>
        </dgm:presLayoutVars>
      </dgm:prSet>
      <dgm:spPr/>
      <dgm:t>
        <a:bodyPr/>
        <a:lstStyle/>
        <a:p>
          <a:endParaRPr lang="en-GB"/>
        </a:p>
      </dgm:t>
    </dgm:pt>
    <dgm:pt modelId="{0ECC2589-1E0E-48C7-9F7D-6A081140EFC8}" type="pres">
      <dgm:prSet presAssocID="{5DD4FF9A-3365-4869-9352-9206B65D2857}" presName="dummy" presStyleCnt="0"/>
      <dgm:spPr/>
    </dgm:pt>
    <dgm:pt modelId="{B934DCAE-903C-4A71-BBB6-902931B56202}" type="pres">
      <dgm:prSet presAssocID="{12880EC8-34EB-4C43-BC53-2BB592B3C11C}" presName="sibTrans" presStyleLbl="sibTrans2D1" presStyleIdx="3" presStyleCnt="4"/>
      <dgm:spPr/>
      <dgm:t>
        <a:bodyPr/>
        <a:lstStyle/>
        <a:p>
          <a:endParaRPr lang="en-GB"/>
        </a:p>
      </dgm:t>
    </dgm:pt>
  </dgm:ptLst>
  <dgm:cxnLst>
    <dgm:cxn modelId="{44F24C80-3206-4A76-9BC8-70CF90DBF4AA}" type="presOf" srcId="{95299C5F-0805-467D-B0B9-B2775D17D974}" destId="{D3D2D42F-3935-4009-9635-C4D1BF9DE4F7}" srcOrd="0" destOrd="0" presId="urn:microsoft.com/office/officeart/2005/8/layout/radial6"/>
    <dgm:cxn modelId="{A8E1614E-CE1C-44E8-A36F-F956DF0209FD}" type="presOf" srcId="{A806871E-1ECC-4931-A670-607BB474C57D}" destId="{FD0F4A26-44C3-4618-ACF1-6AF97A0287F1}" srcOrd="0" destOrd="0" presId="urn:microsoft.com/office/officeart/2005/8/layout/radial6"/>
    <dgm:cxn modelId="{5100F1DD-99EC-435A-8607-945136FE0A28}" srcId="{63983484-EE91-4316-8295-202AEC0C4927}" destId="{5DD4FF9A-3365-4869-9352-9206B65D2857}" srcOrd="3" destOrd="0" parTransId="{B2946E08-D1AB-4D0A-8853-FC33C652B83D}" sibTransId="{12880EC8-34EB-4C43-BC53-2BB592B3C11C}"/>
    <dgm:cxn modelId="{CE39BDF9-7762-4A16-8614-DA3F43776F70}" type="presOf" srcId="{63983484-EE91-4316-8295-202AEC0C4927}" destId="{0640BE6B-F201-4C02-8243-257714BD159A}" srcOrd="0" destOrd="0" presId="urn:microsoft.com/office/officeart/2005/8/layout/radial6"/>
    <dgm:cxn modelId="{EBAD8562-105F-40FF-AC9D-AC9E55849624}" type="presOf" srcId="{5DD4FF9A-3365-4869-9352-9206B65D2857}" destId="{7FF73E46-8473-4984-8F6D-0E04FBAEE6C4}" srcOrd="0" destOrd="0" presId="urn:microsoft.com/office/officeart/2005/8/layout/radial6"/>
    <dgm:cxn modelId="{CD9A17F4-EF7B-4F16-9A7E-F53892F07676}" srcId="{63983484-EE91-4316-8295-202AEC0C4927}" destId="{A806871E-1ECC-4931-A670-607BB474C57D}" srcOrd="1" destOrd="0" parTransId="{E2F3BCC3-7C19-4A17-94D6-10481AA0DC2D}" sibTransId="{8620E1F0-E0B2-45BA-A83A-9BF579D34620}"/>
    <dgm:cxn modelId="{446776E4-4B26-47E6-A82E-9AF752F87FA9}" type="presOf" srcId="{9F05E134-E795-4821-88DE-D7B53C7BA310}" destId="{44556523-75F7-4526-89EE-A305AC691EB7}" srcOrd="0" destOrd="0" presId="urn:microsoft.com/office/officeart/2005/8/layout/radial6"/>
    <dgm:cxn modelId="{C35C3A63-1327-4254-BDC4-AE6F756A0100}" type="presOf" srcId="{E21055A5-5DC5-4599-AA70-1636320F3531}" destId="{4181EC89-56B7-4842-B8F1-054829448D90}" srcOrd="0" destOrd="0" presId="urn:microsoft.com/office/officeart/2005/8/layout/radial6"/>
    <dgm:cxn modelId="{BFDDC5E5-CE58-46D1-BAAE-92369130EAFC}" type="presOf" srcId="{87A93A0E-BFA1-48A6-B63B-76250AB451BB}" destId="{1BAA5D51-222A-41A7-B543-CB66AC871773}" srcOrd="0" destOrd="0" presId="urn:microsoft.com/office/officeart/2005/8/layout/radial6"/>
    <dgm:cxn modelId="{4568708D-CB1C-4C24-8C3A-456F0F7EC944}" srcId="{63983484-EE91-4316-8295-202AEC0C4927}" destId="{9F05E134-E795-4821-88DE-D7B53C7BA310}" srcOrd="0" destOrd="0" parTransId="{CD06F942-9378-411D-8198-27FDA25D1ADC}" sibTransId="{95299C5F-0805-467D-B0B9-B2775D17D974}"/>
    <dgm:cxn modelId="{84BEA175-74CF-43B5-BCB8-B0B700A7018D}" type="presOf" srcId="{8620E1F0-E0B2-45BA-A83A-9BF579D34620}" destId="{0479A4B7-560D-434E-A776-3C2431CECC4F}" srcOrd="0" destOrd="0" presId="urn:microsoft.com/office/officeart/2005/8/layout/radial6"/>
    <dgm:cxn modelId="{5E46F50F-E63C-4A31-B778-53B24DE07048}" srcId="{8BF1903F-A821-4B5E-A1F3-F34500CAEF9A}" destId="{63983484-EE91-4316-8295-202AEC0C4927}" srcOrd="0" destOrd="0" parTransId="{F48CE720-852E-4126-B993-DB3B49F8AF26}" sibTransId="{4EBC7157-BC19-435A-BB90-AC3831F2FCFF}"/>
    <dgm:cxn modelId="{94776667-1582-4D39-9C29-84DA54A61D9F}" type="presOf" srcId="{8BF1903F-A821-4B5E-A1F3-F34500CAEF9A}" destId="{7887D90B-8572-415D-8E74-D753DB6B6EC9}" srcOrd="0" destOrd="0" presId="urn:microsoft.com/office/officeart/2005/8/layout/radial6"/>
    <dgm:cxn modelId="{9E8FB25F-79EA-4F3C-95E1-07DA3FB3F5C9}" type="presOf" srcId="{12880EC8-34EB-4C43-BC53-2BB592B3C11C}" destId="{B934DCAE-903C-4A71-BBB6-902931B56202}" srcOrd="0" destOrd="0" presId="urn:microsoft.com/office/officeart/2005/8/layout/radial6"/>
    <dgm:cxn modelId="{7E21224B-6E78-4F15-A90A-E1B8F48F8AB5}" srcId="{63983484-EE91-4316-8295-202AEC0C4927}" destId="{E21055A5-5DC5-4599-AA70-1636320F3531}" srcOrd="2" destOrd="0" parTransId="{EE08F2B2-29CD-4DEA-8647-DD618B2CA731}" sibTransId="{87A93A0E-BFA1-48A6-B63B-76250AB451BB}"/>
    <dgm:cxn modelId="{04775A1F-99B6-47DD-8696-DD38FF0CF800}" type="presParOf" srcId="{7887D90B-8572-415D-8E74-D753DB6B6EC9}" destId="{0640BE6B-F201-4C02-8243-257714BD159A}" srcOrd="0" destOrd="0" presId="urn:microsoft.com/office/officeart/2005/8/layout/radial6"/>
    <dgm:cxn modelId="{13980DE9-1EDB-4211-B2AD-3EA1EFB9C4C9}" type="presParOf" srcId="{7887D90B-8572-415D-8E74-D753DB6B6EC9}" destId="{44556523-75F7-4526-89EE-A305AC691EB7}" srcOrd="1" destOrd="0" presId="urn:microsoft.com/office/officeart/2005/8/layout/radial6"/>
    <dgm:cxn modelId="{2FF2F568-EC1F-4400-863C-B9BC2287FC10}" type="presParOf" srcId="{7887D90B-8572-415D-8E74-D753DB6B6EC9}" destId="{631B44A8-0BDA-42D8-9A00-A1E97ACBD7F2}" srcOrd="2" destOrd="0" presId="urn:microsoft.com/office/officeart/2005/8/layout/radial6"/>
    <dgm:cxn modelId="{872A796C-C554-4074-A9F4-BF0DDC8B1C0F}" type="presParOf" srcId="{7887D90B-8572-415D-8E74-D753DB6B6EC9}" destId="{D3D2D42F-3935-4009-9635-C4D1BF9DE4F7}" srcOrd="3" destOrd="0" presId="urn:microsoft.com/office/officeart/2005/8/layout/radial6"/>
    <dgm:cxn modelId="{EB8139D2-30C0-44A5-B94B-7440BD339803}" type="presParOf" srcId="{7887D90B-8572-415D-8E74-D753DB6B6EC9}" destId="{FD0F4A26-44C3-4618-ACF1-6AF97A0287F1}" srcOrd="4" destOrd="0" presId="urn:microsoft.com/office/officeart/2005/8/layout/radial6"/>
    <dgm:cxn modelId="{C173FD2F-B35A-41EE-A964-27755F058E10}" type="presParOf" srcId="{7887D90B-8572-415D-8E74-D753DB6B6EC9}" destId="{535EC765-D9F3-44D7-9AE8-489514BD6619}" srcOrd="5" destOrd="0" presId="urn:microsoft.com/office/officeart/2005/8/layout/radial6"/>
    <dgm:cxn modelId="{DBDD96E8-009D-40AC-A69B-7929F34C9E5C}" type="presParOf" srcId="{7887D90B-8572-415D-8E74-D753DB6B6EC9}" destId="{0479A4B7-560D-434E-A776-3C2431CECC4F}" srcOrd="6" destOrd="0" presId="urn:microsoft.com/office/officeart/2005/8/layout/radial6"/>
    <dgm:cxn modelId="{F2952790-88F2-4801-B8D3-3C9AD342E307}" type="presParOf" srcId="{7887D90B-8572-415D-8E74-D753DB6B6EC9}" destId="{4181EC89-56B7-4842-B8F1-054829448D90}" srcOrd="7" destOrd="0" presId="urn:microsoft.com/office/officeart/2005/8/layout/radial6"/>
    <dgm:cxn modelId="{6AA10F79-5559-44A2-A95B-630F2534D167}" type="presParOf" srcId="{7887D90B-8572-415D-8E74-D753DB6B6EC9}" destId="{C01C20D0-BE86-4478-A32D-DB85776EC297}" srcOrd="8" destOrd="0" presId="urn:microsoft.com/office/officeart/2005/8/layout/radial6"/>
    <dgm:cxn modelId="{AA72C1E4-9517-4079-A730-C06459E7AE4D}" type="presParOf" srcId="{7887D90B-8572-415D-8E74-D753DB6B6EC9}" destId="{1BAA5D51-222A-41A7-B543-CB66AC871773}" srcOrd="9" destOrd="0" presId="urn:microsoft.com/office/officeart/2005/8/layout/radial6"/>
    <dgm:cxn modelId="{BC600133-4CE5-42F8-A35A-2860B5B17387}" type="presParOf" srcId="{7887D90B-8572-415D-8E74-D753DB6B6EC9}" destId="{7FF73E46-8473-4984-8F6D-0E04FBAEE6C4}" srcOrd="10" destOrd="0" presId="urn:microsoft.com/office/officeart/2005/8/layout/radial6"/>
    <dgm:cxn modelId="{16AD49C6-598B-4192-B6F7-E8D8EA9B6E60}" type="presParOf" srcId="{7887D90B-8572-415D-8E74-D753DB6B6EC9}" destId="{0ECC2589-1E0E-48C7-9F7D-6A081140EFC8}" srcOrd="11" destOrd="0" presId="urn:microsoft.com/office/officeart/2005/8/layout/radial6"/>
    <dgm:cxn modelId="{7DD07E2D-DA24-4944-B865-0F058D79D7FE}" type="presParOf" srcId="{7887D90B-8572-415D-8E74-D753DB6B6EC9}" destId="{B934DCAE-903C-4A71-BBB6-902931B56202}"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7F442D-D477-4408-96C2-C275754FB50C}" type="doc">
      <dgm:prSet loTypeId="urn:microsoft.com/office/officeart/2005/8/layout/radial5" loCatId="cycle" qsTypeId="urn:microsoft.com/office/officeart/2005/8/quickstyle/simple1" qsCatId="simple" csTypeId="urn:microsoft.com/office/officeart/2005/8/colors/colorful4" csCatId="colorful" phldr="1"/>
      <dgm:spPr/>
      <dgm:t>
        <a:bodyPr/>
        <a:lstStyle/>
        <a:p>
          <a:endParaRPr lang="en-GB"/>
        </a:p>
      </dgm:t>
    </dgm:pt>
    <dgm:pt modelId="{4CC0CEDB-D698-461F-B2B7-0D9DD12D275D}">
      <dgm:prSet phldrT="[Texte]"/>
      <dgm:spPr/>
      <dgm:t>
        <a:bodyPr/>
        <a:lstStyle/>
        <a:p>
          <a:r>
            <a:rPr lang="en-GB" dirty="0" smtClean="0"/>
            <a:t>BRIEF</a:t>
          </a:r>
          <a:endParaRPr lang="en-GB" dirty="0"/>
        </a:p>
      </dgm:t>
    </dgm:pt>
    <dgm:pt modelId="{B67831A9-DA1C-4412-BFB6-4C75B1B777B1}" type="parTrans" cxnId="{631C0316-96EF-4423-83AD-781A29B7EE36}">
      <dgm:prSet/>
      <dgm:spPr/>
      <dgm:t>
        <a:bodyPr/>
        <a:lstStyle/>
        <a:p>
          <a:endParaRPr lang="en-GB"/>
        </a:p>
      </dgm:t>
    </dgm:pt>
    <dgm:pt modelId="{E1D1D375-86AD-4974-837A-0CD8E667FD6A}" type="sibTrans" cxnId="{631C0316-96EF-4423-83AD-781A29B7EE36}">
      <dgm:prSet/>
      <dgm:spPr/>
      <dgm:t>
        <a:bodyPr/>
        <a:lstStyle/>
        <a:p>
          <a:endParaRPr lang="en-GB"/>
        </a:p>
      </dgm:t>
    </dgm:pt>
    <dgm:pt modelId="{5D5B4FE0-FCD1-49AA-AC03-87E00AFA6834}">
      <dgm:prSet phldrT="[Texte]"/>
      <dgm:spPr/>
      <dgm:t>
        <a:bodyPr/>
        <a:lstStyle/>
        <a:p>
          <a:r>
            <a:rPr lang="en-GB" dirty="0" smtClean="0"/>
            <a:t>SHORT</a:t>
          </a:r>
          <a:endParaRPr lang="en-GB" dirty="0"/>
        </a:p>
      </dgm:t>
    </dgm:pt>
    <dgm:pt modelId="{0A2F2B5B-8BFE-483B-B48C-80A383F9F2E0}" type="parTrans" cxnId="{FEB86555-7F43-4C5C-BCE9-2DAD455796A2}">
      <dgm:prSet/>
      <dgm:spPr/>
      <dgm:t>
        <a:bodyPr/>
        <a:lstStyle/>
        <a:p>
          <a:endParaRPr lang="en-GB"/>
        </a:p>
      </dgm:t>
    </dgm:pt>
    <dgm:pt modelId="{1B3C0E2C-6FD9-4D8A-AA0A-9C40428C974E}" type="sibTrans" cxnId="{FEB86555-7F43-4C5C-BCE9-2DAD455796A2}">
      <dgm:prSet/>
      <dgm:spPr/>
      <dgm:t>
        <a:bodyPr/>
        <a:lstStyle/>
        <a:p>
          <a:endParaRPr lang="en-GB"/>
        </a:p>
      </dgm:t>
    </dgm:pt>
    <dgm:pt modelId="{0789E66A-CFA6-45C6-81CE-1A9061B6FC81}">
      <dgm:prSet phldrT="[Texte]"/>
      <dgm:spPr/>
      <dgm:t>
        <a:bodyPr/>
        <a:lstStyle/>
        <a:p>
          <a:r>
            <a:rPr lang="en-GB" dirty="0" smtClean="0"/>
            <a:t>CONCISE</a:t>
          </a:r>
          <a:endParaRPr lang="en-GB" dirty="0"/>
        </a:p>
      </dgm:t>
    </dgm:pt>
    <dgm:pt modelId="{D5901231-F4F4-4D62-A814-2D8B01C7E5B6}" type="parTrans" cxnId="{83DFD36E-2F0C-4D74-BC22-91E5FB14C848}">
      <dgm:prSet/>
      <dgm:spPr/>
      <dgm:t>
        <a:bodyPr/>
        <a:lstStyle/>
        <a:p>
          <a:endParaRPr lang="en-GB"/>
        </a:p>
      </dgm:t>
    </dgm:pt>
    <dgm:pt modelId="{A7EE370D-08B4-4E4A-878F-3898B74B4A91}" type="sibTrans" cxnId="{83DFD36E-2F0C-4D74-BC22-91E5FB14C848}">
      <dgm:prSet/>
      <dgm:spPr/>
      <dgm:t>
        <a:bodyPr/>
        <a:lstStyle/>
        <a:p>
          <a:endParaRPr lang="en-GB"/>
        </a:p>
      </dgm:t>
    </dgm:pt>
    <dgm:pt modelId="{9413BDD1-96C6-45CE-AC1E-9F63397364F6}">
      <dgm:prSet phldrT="[Texte]"/>
      <dgm:spPr/>
      <dgm:t>
        <a:bodyPr/>
        <a:lstStyle/>
        <a:p>
          <a:r>
            <a:rPr lang="en-GB" dirty="0" smtClean="0"/>
            <a:t>RELIABLE</a:t>
          </a:r>
          <a:endParaRPr lang="en-GB" dirty="0"/>
        </a:p>
      </dgm:t>
    </dgm:pt>
    <dgm:pt modelId="{D3FEF4D0-EA08-4BBB-9AA5-713B81112796}" type="parTrans" cxnId="{FD711084-1C52-409F-9848-06AD8692CD12}">
      <dgm:prSet/>
      <dgm:spPr/>
      <dgm:t>
        <a:bodyPr/>
        <a:lstStyle/>
        <a:p>
          <a:endParaRPr lang="en-GB"/>
        </a:p>
      </dgm:t>
    </dgm:pt>
    <dgm:pt modelId="{B9E8EB47-34FC-4244-8A65-A9D73DDE5628}" type="sibTrans" cxnId="{FD711084-1C52-409F-9848-06AD8692CD12}">
      <dgm:prSet/>
      <dgm:spPr/>
      <dgm:t>
        <a:bodyPr/>
        <a:lstStyle/>
        <a:p>
          <a:endParaRPr lang="en-GB"/>
        </a:p>
      </dgm:t>
    </dgm:pt>
    <dgm:pt modelId="{1A141A4E-426D-428B-82EC-FCCFA8BF0F51}">
      <dgm:prSet phldrT="[Texte]"/>
      <dgm:spPr/>
      <dgm:t>
        <a:bodyPr/>
        <a:lstStyle/>
        <a:p>
          <a:r>
            <a:rPr lang="en-GB" dirty="0" smtClean="0"/>
            <a:t>READER-FRIENDLY</a:t>
          </a:r>
          <a:endParaRPr lang="en-GB" dirty="0"/>
        </a:p>
      </dgm:t>
    </dgm:pt>
    <dgm:pt modelId="{7497CF3C-5FC8-482E-871D-6010C5E0CA4C}" type="parTrans" cxnId="{46FA49D8-AFF1-4D79-B720-4F80952B7C87}">
      <dgm:prSet/>
      <dgm:spPr/>
      <dgm:t>
        <a:bodyPr/>
        <a:lstStyle/>
        <a:p>
          <a:endParaRPr lang="en-GB"/>
        </a:p>
      </dgm:t>
    </dgm:pt>
    <dgm:pt modelId="{39388100-E8FB-4149-9744-6FF067BC281F}" type="sibTrans" cxnId="{46FA49D8-AFF1-4D79-B720-4F80952B7C87}">
      <dgm:prSet/>
      <dgm:spPr/>
      <dgm:t>
        <a:bodyPr/>
        <a:lstStyle/>
        <a:p>
          <a:endParaRPr lang="en-GB"/>
        </a:p>
      </dgm:t>
    </dgm:pt>
    <dgm:pt modelId="{5F19B301-5245-47E2-8E9E-555EBFD105B1}" type="pres">
      <dgm:prSet presAssocID="{A57F442D-D477-4408-96C2-C275754FB50C}" presName="Name0" presStyleCnt="0">
        <dgm:presLayoutVars>
          <dgm:chMax val="1"/>
          <dgm:dir/>
          <dgm:animLvl val="ctr"/>
          <dgm:resizeHandles val="exact"/>
        </dgm:presLayoutVars>
      </dgm:prSet>
      <dgm:spPr/>
      <dgm:t>
        <a:bodyPr/>
        <a:lstStyle/>
        <a:p>
          <a:endParaRPr lang="en-GB"/>
        </a:p>
      </dgm:t>
    </dgm:pt>
    <dgm:pt modelId="{58AB495F-3775-4273-8A64-6C71181A8E3A}" type="pres">
      <dgm:prSet presAssocID="{4CC0CEDB-D698-461F-B2B7-0D9DD12D275D}" presName="centerShape" presStyleLbl="node0" presStyleIdx="0" presStyleCnt="1"/>
      <dgm:spPr/>
      <dgm:t>
        <a:bodyPr/>
        <a:lstStyle/>
        <a:p>
          <a:endParaRPr lang="en-GB"/>
        </a:p>
      </dgm:t>
    </dgm:pt>
    <dgm:pt modelId="{BC3F5B6E-03BF-41E3-81A5-E9F9B87CF0CB}" type="pres">
      <dgm:prSet presAssocID="{0A2F2B5B-8BFE-483B-B48C-80A383F9F2E0}" presName="parTrans" presStyleLbl="sibTrans2D1" presStyleIdx="0" presStyleCnt="4"/>
      <dgm:spPr/>
      <dgm:t>
        <a:bodyPr/>
        <a:lstStyle/>
        <a:p>
          <a:endParaRPr lang="en-GB"/>
        </a:p>
      </dgm:t>
    </dgm:pt>
    <dgm:pt modelId="{51F80532-6513-452E-A79C-406440876FC1}" type="pres">
      <dgm:prSet presAssocID="{0A2F2B5B-8BFE-483B-B48C-80A383F9F2E0}" presName="connectorText" presStyleLbl="sibTrans2D1" presStyleIdx="0" presStyleCnt="4"/>
      <dgm:spPr/>
      <dgm:t>
        <a:bodyPr/>
        <a:lstStyle/>
        <a:p>
          <a:endParaRPr lang="en-GB"/>
        </a:p>
      </dgm:t>
    </dgm:pt>
    <dgm:pt modelId="{07DD4E5A-C536-46EF-96B3-A688DCC159D4}" type="pres">
      <dgm:prSet presAssocID="{5D5B4FE0-FCD1-49AA-AC03-87E00AFA6834}" presName="node" presStyleLbl="node1" presStyleIdx="0" presStyleCnt="4">
        <dgm:presLayoutVars>
          <dgm:bulletEnabled val="1"/>
        </dgm:presLayoutVars>
      </dgm:prSet>
      <dgm:spPr/>
      <dgm:t>
        <a:bodyPr/>
        <a:lstStyle/>
        <a:p>
          <a:endParaRPr lang="en-GB"/>
        </a:p>
      </dgm:t>
    </dgm:pt>
    <dgm:pt modelId="{1B78A63A-7998-486B-B6D9-553E08BF2D9B}" type="pres">
      <dgm:prSet presAssocID="{D5901231-F4F4-4D62-A814-2D8B01C7E5B6}" presName="parTrans" presStyleLbl="sibTrans2D1" presStyleIdx="1" presStyleCnt="4"/>
      <dgm:spPr/>
      <dgm:t>
        <a:bodyPr/>
        <a:lstStyle/>
        <a:p>
          <a:endParaRPr lang="en-GB"/>
        </a:p>
      </dgm:t>
    </dgm:pt>
    <dgm:pt modelId="{7E9B2CA2-C9BB-4FE7-A94C-6544CDCF0790}" type="pres">
      <dgm:prSet presAssocID="{D5901231-F4F4-4D62-A814-2D8B01C7E5B6}" presName="connectorText" presStyleLbl="sibTrans2D1" presStyleIdx="1" presStyleCnt="4"/>
      <dgm:spPr/>
      <dgm:t>
        <a:bodyPr/>
        <a:lstStyle/>
        <a:p>
          <a:endParaRPr lang="en-GB"/>
        </a:p>
      </dgm:t>
    </dgm:pt>
    <dgm:pt modelId="{4DE913F2-49F1-46FB-8289-AE91A8483A12}" type="pres">
      <dgm:prSet presAssocID="{0789E66A-CFA6-45C6-81CE-1A9061B6FC81}" presName="node" presStyleLbl="node1" presStyleIdx="1" presStyleCnt="4">
        <dgm:presLayoutVars>
          <dgm:bulletEnabled val="1"/>
        </dgm:presLayoutVars>
      </dgm:prSet>
      <dgm:spPr/>
      <dgm:t>
        <a:bodyPr/>
        <a:lstStyle/>
        <a:p>
          <a:endParaRPr lang="en-GB"/>
        </a:p>
      </dgm:t>
    </dgm:pt>
    <dgm:pt modelId="{7FF146F4-E43D-4EBD-80BD-3B8C581AE871}" type="pres">
      <dgm:prSet presAssocID="{D3FEF4D0-EA08-4BBB-9AA5-713B81112796}" presName="parTrans" presStyleLbl="sibTrans2D1" presStyleIdx="2" presStyleCnt="4"/>
      <dgm:spPr/>
      <dgm:t>
        <a:bodyPr/>
        <a:lstStyle/>
        <a:p>
          <a:endParaRPr lang="en-GB"/>
        </a:p>
      </dgm:t>
    </dgm:pt>
    <dgm:pt modelId="{5EB4D30A-625B-4CA8-9515-9703E57E219A}" type="pres">
      <dgm:prSet presAssocID="{D3FEF4D0-EA08-4BBB-9AA5-713B81112796}" presName="connectorText" presStyleLbl="sibTrans2D1" presStyleIdx="2" presStyleCnt="4"/>
      <dgm:spPr/>
      <dgm:t>
        <a:bodyPr/>
        <a:lstStyle/>
        <a:p>
          <a:endParaRPr lang="en-GB"/>
        </a:p>
      </dgm:t>
    </dgm:pt>
    <dgm:pt modelId="{509B030D-9318-4CB7-851E-AE703450A73B}" type="pres">
      <dgm:prSet presAssocID="{9413BDD1-96C6-45CE-AC1E-9F63397364F6}" presName="node" presStyleLbl="node1" presStyleIdx="2" presStyleCnt="4">
        <dgm:presLayoutVars>
          <dgm:bulletEnabled val="1"/>
        </dgm:presLayoutVars>
      </dgm:prSet>
      <dgm:spPr/>
      <dgm:t>
        <a:bodyPr/>
        <a:lstStyle/>
        <a:p>
          <a:endParaRPr lang="en-GB"/>
        </a:p>
      </dgm:t>
    </dgm:pt>
    <dgm:pt modelId="{02CD8546-6B6A-46E9-BB1F-AC48DB31A944}" type="pres">
      <dgm:prSet presAssocID="{7497CF3C-5FC8-482E-871D-6010C5E0CA4C}" presName="parTrans" presStyleLbl="sibTrans2D1" presStyleIdx="3" presStyleCnt="4"/>
      <dgm:spPr/>
      <dgm:t>
        <a:bodyPr/>
        <a:lstStyle/>
        <a:p>
          <a:endParaRPr lang="en-GB"/>
        </a:p>
      </dgm:t>
    </dgm:pt>
    <dgm:pt modelId="{DFB62062-F027-45A4-B8AE-BB8EC172E29E}" type="pres">
      <dgm:prSet presAssocID="{7497CF3C-5FC8-482E-871D-6010C5E0CA4C}" presName="connectorText" presStyleLbl="sibTrans2D1" presStyleIdx="3" presStyleCnt="4"/>
      <dgm:spPr/>
      <dgm:t>
        <a:bodyPr/>
        <a:lstStyle/>
        <a:p>
          <a:endParaRPr lang="en-GB"/>
        </a:p>
      </dgm:t>
    </dgm:pt>
    <dgm:pt modelId="{EB61CABD-E30A-4E27-9BC3-3EE0B99799E5}" type="pres">
      <dgm:prSet presAssocID="{1A141A4E-426D-428B-82EC-FCCFA8BF0F51}" presName="node" presStyleLbl="node1" presStyleIdx="3" presStyleCnt="4">
        <dgm:presLayoutVars>
          <dgm:bulletEnabled val="1"/>
        </dgm:presLayoutVars>
      </dgm:prSet>
      <dgm:spPr/>
      <dgm:t>
        <a:bodyPr/>
        <a:lstStyle/>
        <a:p>
          <a:endParaRPr lang="en-GB"/>
        </a:p>
      </dgm:t>
    </dgm:pt>
  </dgm:ptLst>
  <dgm:cxnLst>
    <dgm:cxn modelId="{83DFD36E-2F0C-4D74-BC22-91E5FB14C848}" srcId="{4CC0CEDB-D698-461F-B2B7-0D9DD12D275D}" destId="{0789E66A-CFA6-45C6-81CE-1A9061B6FC81}" srcOrd="1" destOrd="0" parTransId="{D5901231-F4F4-4D62-A814-2D8B01C7E5B6}" sibTransId="{A7EE370D-08B4-4E4A-878F-3898B74B4A91}"/>
    <dgm:cxn modelId="{1F1627F5-BDAC-49AF-A0D2-D9CF0E31AEC9}" type="presOf" srcId="{0A2F2B5B-8BFE-483B-B48C-80A383F9F2E0}" destId="{51F80532-6513-452E-A79C-406440876FC1}" srcOrd="1" destOrd="0" presId="urn:microsoft.com/office/officeart/2005/8/layout/radial5"/>
    <dgm:cxn modelId="{F572501D-9F20-4C21-82AA-4BB21BEA1405}" type="presOf" srcId="{4CC0CEDB-D698-461F-B2B7-0D9DD12D275D}" destId="{58AB495F-3775-4273-8A64-6C71181A8E3A}" srcOrd="0" destOrd="0" presId="urn:microsoft.com/office/officeart/2005/8/layout/radial5"/>
    <dgm:cxn modelId="{BADF6E1F-0843-4407-AB36-FDB4E39CF0BD}" type="presOf" srcId="{9413BDD1-96C6-45CE-AC1E-9F63397364F6}" destId="{509B030D-9318-4CB7-851E-AE703450A73B}" srcOrd="0" destOrd="0" presId="urn:microsoft.com/office/officeart/2005/8/layout/radial5"/>
    <dgm:cxn modelId="{B36EE92F-9D62-44D9-81E9-89C468991EAA}" type="presOf" srcId="{D3FEF4D0-EA08-4BBB-9AA5-713B81112796}" destId="{7FF146F4-E43D-4EBD-80BD-3B8C581AE871}" srcOrd="0" destOrd="0" presId="urn:microsoft.com/office/officeart/2005/8/layout/radial5"/>
    <dgm:cxn modelId="{CCA5BCD9-A38C-4BF2-87DD-AB59614BD18F}" type="presOf" srcId="{0789E66A-CFA6-45C6-81CE-1A9061B6FC81}" destId="{4DE913F2-49F1-46FB-8289-AE91A8483A12}" srcOrd="0" destOrd="0" presId="urn:microsoft.com/office/officeart/2005/8/layout/radial5"/>
    <dgm:cxn modelId="{D0FD9B6E-0E58-454C-9A12-228BB43FC9C5}" type="presOf" srcId="{0A2F2B5B-8BFE-483B-B48C-80A383F9F2E0}" destId="{BC3F5B6E-03BF-41E3-81A5-E9F9B87CF0CB}" srcOrd="0" destOrd="0" presId="urn:microsoft.com/office/officeart/2005/8/layout/radial5"/>
    <dgm:cxn modelId="{CF08B755-D45E-4877-AD36-54EC747C02EE}" type="presOf" srcId="{D5901231-F4F4-4D62-A814-2D8B01C7E5B6}" destId="{7E9B2CA2-C9BB-4FE7-A94C-6544CDCF0790}" srcOrd="1" destOrd="0" presId="urn:microsoft.com/office/officeart/2005/8/layout/radial5"/>
    <dgm:cxn modelId="{FD711084-1C52-409F-9848-06AD8692CD12}" srcId="{4CC0CEDB-D698-461F-B2B7-0D9DD12D275D}" destId="{9413BDD1-96C6-45CE-AC1E-9F63397364F6}" srcOrd="2" destOrd="0" parTransId="{D3FEF4D0-EA08-4BBB-9AA5-713B81112796}" sibTransId="{B9E8EB47-34FC-4244-8A65-A9D73DDE5628}"/>
    <dgm:cxn modelId="{244AD456-2C0D-4E83-8265-47705913A0EC}" type="presOf" srcId="{D5901231-F4F4-4D62-A814-2D8B01C7E5B6}" destId="{1B78A63A-7998-486B-B6D9-553E08BF2D9B}" srcOrd="0" destOrd="0" presId="urn:microsoft.com/office/officeart/2005/8/layout/radial5"/>
    <dgm:cxn modelId="{ABCFAF6F-9B2C-47F0-8AE4-9E2FDC5C3F01}" type="presOf" srcId="{7497CF3C-5FC8-482E-871D-6010C5E0CA4C}" destId="{DFB62062-F027-45A4-B8AE-BB8EC172E29E}" srcOrd="1" destOrd="0" presId="urn:microsoft.com/office/officeart/2005/8/layout/radial5"/>
    <dgm:cxn modelId="{038AD3CE-41E9-497C-9F0F-B6C9D3A8FE78}" type="presOf" srcId="{5D5B4FE0-FCD1-49AA-AC03-87E00AFA6834}" destId="{07DD4E5A-C536-46EF-96B3-A688DCC159D4}" srcOrd="0" destOrd="0" presId="urn:microsoft.com/office/officeart/2005/8/layout/radial5"/>
    <dgm:cxn modelId="{F43186FE-B8EF-4E36-9ABE-CC2525867FEC}" type="presOf" srcId="{A57F442D-D477-4408-96C2-C275754FB50C}" destId="{5F19B301-5245-47E2-8E9E-555EBFD105B1}" srcOrd="0" destOrd="0" presId="urn:microsoft.com/office/officeart/2005/8/layout/radial5"/>
    <dgm:cxn modelId="{E2599C2C-DC9C-4835-84ED-8F2DC34BD0DA}" type="presOf" srcId="{1A141A4E-426D-428B-82EC-FCCFA8BF0F51}" destId="{EB61CABD-E30A-4E27-9BC3-3EE0B99799E5}" srcOrd="0" destOrd="0" presId="urn:microsoft.com/office/officeart/2005/8/layout/radial5"/>
    <dgm:cxn modelId="{EB9754C2-C3A3-441F-9769-C0A418646AC9}" type="presOf" srcId="{7497CF3C-5FC8-482E-871D-6010C5E0CA4C}" destId="{02CD8546-6B6A-46E9-BB1F-AC48DB31A944}" srcOrd="0" destOrd="0" presId="urn:microsoft.com/office/officeart/2005/8/layout/radial5"/>
    <dgm:cxn modelId="{9794E30C-CE0E-4AB0-B5FC-170EF5E5EB1B}" type="presOf" srcId="{D3FEF4D0-EA08-4BBB-9AA5-713B81112796}" destId="{5EB4D30A-625B-4CA8-9515-9703E57E219A}" srcOrd="1" destOrd="0" presId="urn:microsoft.com/office/officeart/2005/8/layout/radial5"/>
    <dgm:cxn modelId="{46FA49D8-AFF1-4D79-B720-4F80952B7C87}" srcId="{4CC0CEDB-D698-461F-B2B7-0D9DD12D275D}" destId="{1A141A4E-426D-428B-82EC-FCCFA8BF0F51}" srcOrd="3" destOrd="0" parTransId="{7497CF3C-5FC8-482E-871D-6010C5E0CA4C}" sibTransId="{39388100-E8FB-4149-9744-6FF067BC281F}"/>
    <dgm:cxn modelId="{FEB86555-7F43-4C5C-BCE9-2DAD455796A2}" srcId="{4CC0CEDB-D698-461F-B2B7-0D9DD12D275D}" destId="{5D5B4FE0-FCD1-49AA-AC03-87E00AFA6834}" srcOrd="0" destOrd="0" parTransId="{0A2F2B5B-8BFE-483B-B48C-80A383F9F2E0}" sibTransId="{1B3C0E2C-6FD9-4D8A-AA0A-9C40428C974E}"/>
    <dgm:cxn modelId="{631C0316-96EF-4423-83AD-781A29B7EE36}" srcId="{A57F442D-D477-4408-96C2-C275754FB50C}" destId="{4CC0CEDB-D698-461F-B2B7-0D9DD12D275D}" srcOrd="0" destOrd="0" parTransId="{B67831A9-DA1C-4412-BFB6-4C75B1B777B1}" sibTransId="{E1D1D375-86AD-4974-837A-0CD8E667FD6A}"/>
    <dgm:cxn modelId="{A356EF35-4069-40E4-A804-19C47B7E148A}" type="presParOf" srcId="{5F19B301-5245-47E2-8E9E-555EBFD105B1}" destId="{58AB495F-3775-4273-8A64-6C71181A8E3A}" srcOrd="0" destOrd="0" presId="urn:microsoft.com/office/officeart/2005/8/layout/radial5"/>
    <dgm:cxn modelId="{08833A8E-1B3F-46E0-9F43-039DE090A175}" type="presParOf" srcId="{5F19B301-5245-47E2-8E9E-555EBFD105B1}" destId="{BC3F5B6E-03BF-41E3-81A5-E9F9B87CF0CB}" srcOrd="1" destOrd="0" presId="urn:microsoft.com/office/officeart/2005/8/layout/radial5"/>
    <dgm:cxn modelId="{531BE087-9479-4F3A-A0A1-3F26005590FF}" type="presParOf" srcId="{BC3F5B6E-03BF-41E3-81A5-E9F9B87CF0CB}" destId="{51F80532-6513-452E-A79C-406440876FC1}" srcOrd="0" destOrd="0" presId="urn:microsoft.com/office/officeart/2005/8/layout/radial5"/>
    <dgm:cxn modelId="{EB9B8A3B-30D8-493E-BD3B-82EB37AAE33C}" type="presParOf" srcId="{5F19B301-5245-47E2-8E9E-555EBFD105B1}" destId="{07DD4E5A-C536-46EF-96B3-A688DCC159D4}" srcOrd="2" destOrd="0" presId="urn:microsoft.com/office/officeart/2005/8/layout/radial5"/>
    <dgm:cxn modelId="{B9AA335A-9F08-40DE-A572-B7F77F3CA089}" type="presParOf" srcId="{5F19B301-5245-47E2-8E9E-555EBFD105B1}" destId="{1B78A63A-7998-486B-B6D9-553E08BF2D9B}" srcOrd="3" destOrd="0" presId="urn:microsoft.com/office/officeart/2005/8/layout/radial5"/>
    <dgm:cxn modelId="{3B2538D0-506F-4D44-A6DF-A4FCB2FE01ED}" type="presParOf" srcId="{1B78A63A-7998-486B-B6D9-553E08BF2D9B}" destId="{7E9B2CA2-C9BB-4FE7-A94C-6544CDCF0790}" srcOrd="0" destOrd="0" presId="urn:microsoft.com/office/officeart/2005/8/layout/radial5"/>
    <dgm:cxn modelId="{F20CF232-CA13-4512-AE9D-C5A91ABED3BD}" type="presParOf" srcId="{5F19B301-5245-47E2-8E9E-555EBFD105B1}" destId="{4DE913F2-49F1-46FB-8289-AE91A8483A12}" srcOrd="4" destOrd="0" presId="urn:microsoft.com/office/officeart/2005/8/layout/radial5"/>
    <dgm:cxn modelId="{F081BBD2-82C5-4E61-BC7E-60171F3A129D}" type="presParOf" srcId="{5F19B301-5245-47E2-8E9E-555EBFD105B1}" destId="{7FF146F4-E43D-4EBD-80BD-3B8C581AE871}" srcOrd="5" destOrd="0" presId="urn:microsoft.com/office/officeart/2005/8/layout/radial5"/>
    <dgm:cxn modelId="{118B323B-9A30-4A1D-9B23-3BF8DA9EEBD8}" type="presParOf" srcId="{7FF146F4-E43D-4EBD-80BD-3B8C581AE871}" destId="{5EB4D30A-625B-4CA8-9515-9703E57E219A}" srcOrd="0" destOrd="0" presId="urn:microsoft.com/office/officeart/2005/8/layout/radial5"/>
    <dgm:cxn modelId="{0834D865-C2AE-4CB7-8068-DD82941A4D9F}" type="presParOf" srcId="{5F19B301-5245-47E2-8E9E-555EBFD105B1}" destId="{509B030D-9318-4CB7-851E-AE703450A73B}" srcOrd="6" destOrd="0" presId="urn:microsoft.com/office/officeart/2005/8/layout/radial5"/>
    <dgm:cxn modelId="{262E2C56-E8CC-49E9-9C5B-C7DA038CEACB}" type="presParOf" srcId="{5F19B301-5245-47E2-8E9E-555EBFD105B1}" destId="{02CD8546-6B6A-46E9-BB1F-AC48DB31A944}" srcOrd="7" destOrd="0" presId="urn:microsoft.com/office/officeart/2005/8/layout/radial5"/>
    <dgm:cxn modelId="{D1286147-F457-48E4-B88D-B284515849E0}" type="presParOf" srcId="{02CD8546-6B6A-46E9-BB1F-AC48DB31A944}" destId="{DFB62062-F027-45A4-B8AE-BB8EC172E29E}" srcOrd="0" destOrd="0" presId="urn:microsoft.com/office/officeart/2005/8/layout/radial5"/>
    <dgm:cxn modelId="{D8D58779-6931-412B-B6EE-65ABF72A9CAE}" type="presParOf" srcId="{5F19B301-5245-47E2-8E9E-555EBFD105B1}" destId="{EB61CABD-E30A-4E27-9BC3-3EE0B99799E5}"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011ACD-BBB9-400E-8377-AF85783D2C2F}" type="doc">
      <dgm:prSet loTypeId="urn:microsoft.com/office/officeart/2005/8/layout/hProcess9" loCatId="process" qsTypeId="urn:microsoft.com/office/officeart/2005/8/quickstyle/simple1" qsCatId="simple" csTypeId="urn:microsoft.com/office/officeart/2005/8/colors/accent1_2" csCatId="accent1" phldr="1"/>
      <dgm:spPr/>
    </dgm:pt>
    <dgm:pt modelId="{E9E96CDD-BA04-4092-BE38-965D6A245DBE}">
      <dgm:prSet phldrT="[Texte]"/>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smtClean="0"/>
            <a:t>Read through the document to be summarised from start to finish </a:t>
          </a:r>
        </a:p>
        <a:p>
          <a:pPr lvl="0" defTabSz="1022350">
            <a:lnSpc>
              <a:spcPct val="90000"/>
            </a:lnSpc>
            <a:spcBef>
              <a:spcPct val="0"/>
            </a:spcBef>
            <a:spcAft>
              <a:spcPct val="35000"/>
            </a:spcAft>
          </a:pPr>
          <a:endParaRPr lang="en-GB" dirty="0"/>
        </a:p>
      </dgm:t>
    </dgm:pt>
    <dgm:pt modelId="{33CD11AE-2210-4B15-B48C-F84890F17401}" type="parTrans" cxnId="{4DC710A0-9012-470A-8724-AA25CE86C750}">
      <dgm:prSet/>
      <dgm:spPr/>
      <dgm:t>
        <a:bodyPr/>
        <a:lstStyle/>
        <a:p>
          <a:endParaRPr lang="en-GB"/>
        </a:p>
      </dgm:t>
    </dgm:pt>
    <dgm:pt modelId="{A45ABE45-290F-4560-9A5F-81883733DA63}" type="sibTrans" cxnId="{4DC710A0-9012-470A-8724-AA25CE86C750}">
      <dgm:prSet/>
      <dgm:spPr/>
      <dgm:t>
        <a:bodyPr/>
        <a:lstStyle/>
        <a:p>
          <a:endParaRPr lang="en-GB"/>
        </a:p>
      </dgm:t>
    </dgm:pt>
    <dgm:pt modelId="{29740050-FA58-45B5-952D-291520B53905}">
      <dgm:prSet phldrT="[Texte]"/>
      <dgm:spPr/>
      <dgm:t>
        <a:bodyPr/>
        <a:lstStyle/>
        <a:p>
          <a:r>
            <a:rPr lang="en-GB" dirty="0" smtClean="0"/>
            <a:t>Use full, grammatically correct sentences </a:t>
          </a:r>
          <a:endParaRPr lang="en-GB" dirty="0"/>
        </a:p>
      </dgm:t>
    </dgm:pt>
    <dgm:pt modelId="{E3C6064F-0C28-4A16-885D-2B1189E95395}" type="parTrans" cxnId="{C49ADD1F-3D66-4F7F-B34D-BB57AC05BF03}">
      <dgm:prSet/>
      <dgm:spPr/>
      <dgm:t>
        <a:bodyPr/>
        <a:lstStyle/>
        <a:p>
          <a:endParaRPr lang="en-GB"/>
        </a:p>
      </dgm:t>
    </dgm:pt>
    <dgm:pt modelId="{37F77368-2488-44EA-BC57-0F680396D468}" type="sibTrans" cxnId="{C49ADD1F-3D66-4F7F-B34D-BB57AC05BF03}">
      <dgm:prSet/>
      <dgm:spPr/>
      <dgm:t>
        <a:bodyPr/>
        <a:lstStyle/>
        <a:p>
          <a:endParaRPr lang="en-GB"/>
        </a:p>
      </dgm:t>
    </dgm:pt>
    <dgm:pt modelId="{259639CF-FF59-4F1C-8A11-80ECAFD02116}">
      <dgm:prSet phldrT="[Texte]"/>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smtClean="0"/>
            <a:t>When you have completed the summary, compare it with the original document </a:t>
          </a:r>
        </a:p>
        <a:p>
          <a:pPr lvl="0" defTabSz="577850">
            <a:lnSpc>
              <a:spcPct val="90000"/>
            </a:lnSpc>
            <a:spcBef>
              <a:spcPct val="0"/>
            </a:spcBef>
            <a:spcAft>
              <a:spcPct val="35000"/>
            </a:spcAft>
          </a:pPr>
          <a:endParaRPr lang="en-GB" dirty="0"/>
        </a:p>
      </dgm:t>
    </dgm:pt>
    <dgm:pt modelId="{BF9F9EAD-6D27-4175-BC46-9FF6B3F6069F}" type="parTrans" cxnId="{492498C1-5C3F-40E6-A3B7-B92A153AF0F9}">
      <dgm:prSet/>
      <dgm:spPr/>
      <dgm:t>
        <a:bodyPr/>
        <a:lstStyle/>
        <a:p>
          <a:endParaRPr lang="en-GB"/>
        </a:p>
      </dgm:t>
    </dgm:pt>
    <dgm:pt modelId="{62C7F9E2-7892-4983-A68D-C0AA11F48E69}" type="sibTrans" cxnId="{492498C1-5C3F-40E6-A3B7-B92A153AF0F9}">
      <dgm:prSet/>
      <dgm:spPr/>
      <dgm:t>
        <a:bodyPr/>
        <a:lstStyle/>
        <a:p>
          <a:endParaRPr lang="en-GB"/>
        </a:p>
      </dgm:t>
    </dgm:pt>
    <dgm:pt modelId="{C1CCF0A3-9C87-49A5-9E07-87E946C5DE21}">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smtClean="0"/>
            <a:t>Read the document a second time, underlining the key points</a:t>
          </a:r>
        </a:p>
        <a:p>
          <a:pPr lvl="0" defTabSz="800100">
            <a:lnSpc>
              <a:spcPct val="90000"/>
            </a:lnSpc>
            <a:spcBef>
              <a:spcPct val="0"/>
            </a:spcBef>
            <a:spcAft>
              <a:spcPct val="35000"/>
            </a:spcAft>
          </a:pPr>
          <a:endParaRPr lang="en-GB" dirty="0"/>
        </a:p>
      </dgm:t>
    </dgm:pt>
    <dgm:pt modelId="{872EC372-ABDE-4161-AA78-C78A7095ED39}" type="parTrans" cxnId="{7BD9A0F5-8963-4C67-AD2E-17DB5F5439F1}">
      <dgm:prSet/>
      <dgm:spPr/>
      <dgm:t>
        <a:bodyPr/>
        <a:lstStyle/>
        <a:p>
          <a:endParaRPr lang="en-GB"/>
        </a:p>
      </dgm:t>
    </dgm:pt>
    <dgm:pt modelId="{BC51DA09-E6B2-4F41-967C-F7D96C27EBE6}" type="sibTrans" cxnId="{7BD9A0F5-8963-4C67-AD2E-17DB5F5439F1}">
      <dgm:prSet/>
      <dgm:spPr/>
      <dgm:t>
        <a:bodyPr/>
        <a:lstStyle/>
        <a:p>
          <a:endParaRPr lang="en-GB"/>
        </a:p>
      </dgm:t>
    </dgm:pt>
    <dgm:pt modelId="{0219988D-D5F4-4706-8385-2A056E195CE5}">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smtClean="0"/>
            <a:t>Make a brief note of these key points in your own words</a:t>
          </a:r>
        </a:p>
        <a:p>
          <a:pPr lvl="0" defTabSz="666750">
            <a:lnSpc>
              <a:spcPct val="90000"/>
            </a:lnSpc>
            <a:spcBef>
              <a:spcPct val="0"/>
            </a:spcBef>
            <a:spcAft>
              <a:spcPct val="35000"/>
            </a:spcAft>
          </a:pPr>
          <a:endParaRPr lang="en-GB" dirty="0"/>
        </a:p>
      </dgm:t>
    </dgm:pt>
    <dgm:pt modelId="{8EFA602F-D627-4821-8DCB-3BB0AAF20A99}" type="parTrans" cxnId="{3BA83AAE-07CB-4534-9104-FEF26AC27261}">
      <dgm:prSet/>
      <dgm:spPr/>
      <dgm:t>
        <a:bodyPr/>
        <a:lstStyle/>
        <a:p>
          <a:endParaRPr lang="en-GB"/>
        </a:p>
      </dgm:t>
    </dgm:pt>
    <dgm:pt modelId="{3A5C746F-6799-4895-ACA2-DBEDD76F27AC}" type="sibTrans" cxnId="{3BA83AAE-07CB-4534-9104-FEF26AC27261}">
      <dgm:prSet/>
      <dgm:spPr/>
      <dgm:t>
        <a:bodyPr/>
        <a:lstStyle/>
        <a:p>
          <a:endParaRPr lang="en-GB"/>
        </a:p>
      </dgm:t>
    </dgm:pt>
    <dgm:pt modelId="{19D648D5-4C1C-4C8F-813F-50D839D229EA}">
      <dgm:prSet/>
      <dgm:spPr/>
      <dgm:t>
        <a:bodyPr/>
        <a:lstStyle/>
        <a:p>
          <a:r>
            <a:rPr lang="en-GB" dirty="0" smtClean="0"/>
            <a:t>Put the key points in order of importance	</a:t>
          </a:r>
        </a:p>
      </dgm:t>
    </dgm:pt>
    <dgm:pt modelId="{75999E4E-0986-4A21-85A7-C414D44FE6B8}" type="parTrans" cxnId="{B376B835-ADDA-4024-90DD-8D5C27A6A59E}">
      <dgm:prSet/>
      <dgm:spPr/>
      <dgm:t>
        <a:bodyPr/>
        <a:lstStyle/>
        <a:p>
          <a:endParaRPr lang="en-GB"/>
        </a:p>
      </dgm:t>
    </dgm:pt>
    <dgm:pt modelId="{91E5A4E2-F4EA-42DE-A9CB-20D18A777FDF}" type="sibTrans" cxnId="{B376B835-ADDA-4024-90DD-8D5C27A6A59E}">
      <dgm:prSet/>
      <dgm:spPr/>
      <dgm:t>
        <a:bodyPr/>
        <a:lstStyle/>
        <a:p>
          <a:endParaRPr lang="en-GB"/>
        </a:p>
      </dgm:t>
    </dgm:pt>
    <dgm:pt modelId="{58A664DB-2F2C-46C6-91B2-AC822E3DF07B}" type="pres">
      <dgm:prSet presAssocID="{AA011ACD-BBB9-400E-8377-AF85783D2C2F}" presName="CompostProcess" presStyleCnt="0">
        <dgm:presLayoutVars>
          <dgm:dir/>
          <dgm:resizeHandles val="exact"/>
        </dgm:presLayoutVars>
      </dgm:prSet>
      <dgm:spPr/>
    </dgm:pt>
    <dgm:pt modelId="{7923550E-0C26-4CF2-819E-48D65F45FD50}" type="pres">
      <dgm:prSet presAssocID="{AA011ACD-BBB9-400E-8377-AF85783D2C2F}" presName="arrow" presStyleLbl="bgShp" presStyleIdx="0" presStyleCnt="1"/>
      <dgm:spPr/>
    </dgm:pt>
    <dgm:pt modelId="{4E3E4DF7-B713-449C-9917-C119A0AA12C9}" type="pres">
      <dgm:prSet presAssocID="{AA011ACD-BBB9-400E-8377-AF85783D2C2F}" presName="linearProcess" presStyleCnt="0"/>
      <dgm:spPr/>
    </dgm:pt>
    <dgm:pt modelId="{146EDBCA-B3C2-4E47-AD13-CB837A2A86A9}" type="pres">
      <dgm:prSet presAssocID="{E9E96CDD-BA04-4092-BE38-965D6A245DBE}" presName="textNode" presStyleLbl="node1" presStyleIdx="0" presStyleCnt="6">
        <dgm:presLayoutVars>
          <dgm:bulletEnabled val="1"/>
        </dgm:presLayoutVars>
      </dgm:prSet>
      <dgm:spPr/>
      <dgm:t>
        <a:bodyPr/>
        <a:lstStyle/>
        <a:p>
          <a:endParaRPr lang="en-GB"/>
        </a:p>
      </dgm:t>
    </dgm:pt>
    <dgm:pt modelId="{A8D37B71-C1AA-4953-88F2-1F1A9764E92D}" type="pres">
      <dgm:prSet presAssocID="{A45ABE45-290F-4560-9A5F-81883733DA63}" presName="sibTrans" presStyleCnt="0"/>
      <dgm:spPr/>
    </dgm:pt>
    <dgm:pt modelId="{25F0C4F7-4439-4191-9F2C-6DCCC19A5234}" type="pres">
      <dgm:prSet presAssocID="{C1CCF0A3-9C87-49A5-9E07-87E946C5DE21}" presName="textNode" presStyleLbl="node1" presStyleIdx="1" presStyleCnt="6">
        <dgm:presLayoutVars>
          <dgm:bulletEnabled val="1"/>
        </dgm:presLayoutVars>
      </dgm:prSet>
      <dgm:spPr/>
      <dgm:t>
        <a:bodyPr/>
        <a:lstStyle/>
        <a:p>
          <a:endParaRPr lang="en-GB"/>
        </a:p>
      </dgm:t>
    </dgm:pt>
    <dgm:pt modelId="{29E99DF5-D1A2-4B99-878A-3306FC149F09}" type="pres">
      <dgm:prSet presAssocID="{BC51DA09-E6B2-4F41-967C-F7D96C27EBE6}" presName="sibTrans" presStyleCnt="0"/>
      <dgm:spPr/>
    </dgm:pt>
    <dgm:pt modelId="{D8AD0F1F-6982-4C0E-9DB6-9779537F012C}" type="pres">
      <dgm:prSet presAssocID="{0219988D-D5F4-4706-8385-2A056E195CE5}" presName="textNode" presStyleLbl="node1" presStyleIdx="2" presStyleCnt="6">
        <dgm:presLayoutVars>
          <dgm:bulletEnabled val="1"/>
        </dgm:presLayoutVars>
      </dgm:prSet>
      <dgm:spPr/>
      <dgm:t>
        <a:bodyPr/>
        <a:lstStyle/>
        <a:p>
          <a:endParaRPr lang="en-GB"/>
        </a:p>
      </dgm:t>
    </dgm:pt>
    <dgm:pt modelId="{4E188EEC-7151-4777-9C4B-3C0C5C1EB151}" type="pres">
      <dgm:prSet presAssocID="{3A5C746F-6799-4895-ACA2-DBEDD76F27AC}" presName="sibTrans" presStyleCnt="0"/>
      <dgm:spPr/>
    </dgm:pt>
    <dgm:pt modelId="{4EEDBBC2-3440-4F6F-BC1E-91020B139504}" type="pres">
      <dgm:prSet presAssocID="{19D648D5-4C1C-4C8F-813F-50D839D229EA}" presName="textNode" presStyleLbl="node1" presStyleIdx="3" presStyleCnt="6">
        <dgm:presLayoutVars>
          <dgm:bulletEnabled val="1"/>
        </dgm:presLayoutVars>
      </dgm:prSet>
      <dgm:spPr/>
      <dgm:t>
        <a:bodyPr/>
        <a:lstStyle/>
        <a:p>
          <a:endParaRPr lang="en-GB"/>
        </a:p>
      </dgm:t>
    </dgm:pt>
    <dgm:pt modelId="{EFA3C65D-DABA-4610-A018-E6FEF256F98F}" type="pres">
      <dgm:prSet presAssocID="{91E5A4E2-F4EA-42DE-A9CB-20D18A777FDF}" presName="sibTrans" presStyleCnt="0"/>
      <dgm:spPr/>
    </dgm:pt>
    <dgm:pt modelId="{D435A0C6-AF34-4ED3-9F80-A257BFFE2EBF}" type="pres">
      <dgm:prSet presAssocID="{29740050-FA58-45B5-952D-291520B53905}" presName="textNode" presStyleLbl="node1" presStyleIdx="4" presStyleCnt="6">
        <dgm:presLayoutVars>
          <dgm:bulletEnabled val="1"/>
        </dgm:presLayoutVars>
      </dgm:prSet>
      <dgm:spPr/>
      <dgm:t>
        <a:bodyPr/>
        <a:lstStyle/>
        <a:p>
          <a:endParaRPr lang="en-GB"/>
        </a:p>
      </dgm:t>
    </dgm:pt>
    <dgm:pt modelId="{6855DDE6-6BBE-4879-99A8-2AF06AF47C3F}" type="pres">
      <dgm:prSet presAssocID="{37F77368-2488-44EA-BC57-0F680396D468}" presName="sibTrans" presStyleCnt="0"/>
      <dgm:spPr/>
    </dgm:pt>
    <dgm:pt modelId="{A5C07B5C-C981-4C07-A08D-54AE03B75AFF}" type="pres">
      <dgm:prSet presAssocID="{259639CF-FF59-4F1C-8A11-80ECAFD02116}" presName="textNode" presStyleLbl="node1" presStyleIdx="5" presStyleCnt="6">
        <dgm:presLayoutVars>
          <dgm:bulletEnabled val="1"/>
        </dgm:presLayoutVars>
      </dgm:prSet>
      <dgm:spPr/>
      <dgm:t>
        <a:bodyPr/>
        <a:lstStyle/>
        <a:p>
          <a:endParaRPr lang="en-GB"/>
        </a:p>
      </dgm:t>
    </dgm:pt>
  </dgm:ptLst>
  <dgm:cxnLst>
    <dgm:cxn modelId="{3BA83AAE-07CB-4534-9104-FEF26AC27261}" srcId="{AA011ACD-BBB9-400E-8377-AF85783D2C2F}" destId="{0219988D-D5F4-4706-8385-2A056E195CE5}" srcOrd="2" destOrd="0" parTransId="{8EFA602F-D627-4821-8DCB-3BB0AAF20A99}" sibTransId="{3A5C746F-6799-4895-ACA2-DBEDD76F27AC}"/>
    <dgm:cxn modelId="{61926869-1D26-4BF8-BDA0-50594D6CBEE9}" type="presOf" srcId="{0219988D-D5F4-4706-8385-2A056E195CE5}" destId="{D8AD0F1F-6982-4C0E-9DB6-9779537F012C}" srcOrd="0" destOrd="0" presId="urn:microsoft.com/office/officeart/2005/8/layout/hProcess9"/>
    <dgm:cxn modelId="{769C0829-8DDD-426B-9B97-F7D18F486E93}" type="presOf" srcId="{E9E96CDD-BA04-4092-BE38-965D6A245DBE}" destId="{146EDBCA-B3C2-4E47-AD13-CB837A2A86A9}" srcOrd="0" destOrd="0" presId="urn:microsoft.com/office/officeart/2005/8/layout/hProcess9"/>
    <dgm:cxn modelId="{4DC710A0-9012-470A-8724-AA25CE86C750}" srcId="{AA011ACD-BBB9-400E-8377-AF85783D2C2F}" destId="{E9E96CDD-BA04-4092-BE38-965D6A245DBE}" srcOrd="0" destOrd="0" parTransId="{33CD11AE-2210-4B15-B48C-F84890F17401}" sibTransId="{A45ABE45-290F-4560-9A5F-81883733DA63}"/>
    <dgm:cxn modelId="{492498C1-5C3F-40E6-A3B7-B92A153AF0F9}" srcId="{AA011ACD-BBB9-400E-8377-AF85783D2C2F}" destId="{259639CF-FF59-4F1C-8A11-80ECAFD02116}" srcOrd="5" destOrd="0" parTransId="{BF9F9EAD-6D27-4175-BC46-9FF6B3F6069F}" sibTransId="{62C7F9E2-7892-4983-A68D-C0AA11F48E69}"/>
    <dgm:cxn modelId="{21DA3A77-BAC8-40F3-9ED9-BBA221BE5014}" type="presOf" srcId="{19D648D5-4C1C-4C8F-813F-50D839D229EA}" destId="{4EEDBBC2-3440-4F6F-BC1E-91020B139504}" srcOrd="0" destOrd="0" presId="urn:microsoft.com/office/officeart/2005/8/layout/hProcess9"/>
    <dgm:cxn modelId="{E858E655-7D30-4796-B910-FE15677885FD}" type="presOf" srcId="{C1CCF0A3-9C87-49A5-9E07-87E946C5DE21}" destId="{25F0C4F7-4439-4191-9F2C-6DCCC19A5234}" srcOrd="0" destOrd="0" presId="urn:microsoft.com/office/officeart/2005/8/layout/hProcess9"/>
    <dgm:cxn modelId="{C49ADD1F-3D66-4F7F-B34D-BB57AC05BF03}" srcId="{AA011ACD-BBB9-400E-8377-AF85783D2C2F}" destId="{29740050-FA58-45B5-952D-291520B53905}" srcOrd="4" destOrd="0" parTransId="{E3C6064F-0C28-4A16-885D-2B1189E95395}" sibTransId="{37F77368-2488-44EA-BC57-0F680396D468}"/>
    <dgm:cxn modelId="{B376B835-ADDA-4024-90DD-8D5C27A6A59E}" srcId="{AA011ACD-BBB9-400E-8377-AF85783D2C2F}" destId="{19D648D5-4C1C-4C8F-813F-50D839D229EA}" srcOrd="3" destOrd="0" parTransId="{75999E4E-0986-4A21-85A7-C414D44FE6B8}" sibTransId="{91E5A4E2-F4EA-42DE-A9CB-20D18A777FDF}"/>
    <dgm:cxn modelId="{6F4986F0-7AF1-4926-A3C4-38F8EA0258AD}" type="presOf" srcId="{29740050-FA58-45B5-952D-291520B53905}" destId="{D435A0C6-AF34-4ED3-9F80-A257BFFE2EBF}" srcOrd="0" destOrd="0" presId="urn:microsoft.com/office/officeart/2005/8/layout/hProcess9"/>
    <dgm:cxn modelId="{7BD9A0F5-8963-4C67-AD2E-17DB5F5439F1}" srcId="{AA011ACD-BBB9-400E-8377-AF85783D2C2F}" destId="{C1CCF0A3-9C87-49A5-9E07-87E946C5DE21}" srcOrd="1" destOrd="0" parTransId="{872EC372-ABDE-4161-AA78-C78A7095ED39}" sibTransId="{BC51DA09-E6B2-4F41-967C-F7D96C27EBE6}"/>
    <dgm:cxn modelId="{FC051D6C-92AA-401C-837F-EB2A71808401}" type="presOf" srcId="{259639CF-FF59-4F1C-8A11-80ECAFD02116}" destId="{A5C07B5C-C981-4C07-A08D-54AE03B75AFF}" srcOrd="0" destOrd="0" presId="urn:microsoft.com/office/officeart/2005/8/layout/hProcess9"/>
    <dgm:cxn modelId="{6FE3586A-69BE-4FA0-8FB2-BC1F22320EE1}" type="presOf" srcId="{AA011ACD-BBB9-400E-8377-AF85783D2C2F}" destId="{58A664DB-2F2C-46C6-91B2-AC822E3DF07B}" srcOrd="0" destOrd="0" presId="urn:microsoft.com/office/officeart/2005/8/layout/hProcess9"/>
    <dgm:cxn modelId="{30CA9C89-B59C-47AD-B55D-5262352C00D8}" type="presParOf" srcId="{58A664DB-2F2C-46C6-91B2-AC822E3DF07B}" destId="{7923550E-0C26-4CF2-819E-48D65F45FD50}" srcOrd="0" destOrd="0" presId="urn:microsoft.com/office/officeart/2005/8/layout/hProcess9"/>
    <dgm:cxn modelId="{5698E6E0-0AA9-4857-94A7-BEE7959C230F}" type="presParOf" srcId="{58A664DB-2F2C-46C6-91B2-AC822E3DF07B}" destId="{4E3E4DF7-B713-449C-9917-C119A0AA12C9}" srcOrd="1" destOrd="0" presId="urn:microsoft.com/office/officeart/2005/8/layout/hProcess9"/>
    <dgm:cxn modelId="{8E6A83A8-7ED6-4085-8434-D7C5CF4F0469}" type="presParOf" srcId="{4E3E4DF7-B713-449C-9917-C119A0AA12C9}" destId="{146EDBCA-B3C2-4E47-AD13-CB837A2A86A9}" srcOrd="0" destOrd="0" presId="urn:microsoft.com/office/officeart/2005/8/layout/hProcess9"/>
    <dgm:cxn modelId="{74388B15-F9E4-4BA9-97D5-AB395C77EB8D}" type="presParOf" srcId="{4E3E4DF7-B713-449C-9917-C119A0AA12C9}" destId="{A8D37B71-C1AA-4953-88F2-1F1A9764E92D}" srcOrd="1" destOrd="0" presId="urn:microsoft.com/office/officeart/2005/8/layout/hProcess9"/>
    <dgm:cxn modelId="{E8E481E2-D192-448A-8711-25989204B080}" type="presParOf" srcId="{4E3E4DF7-B713-449C-9917-C119A0AA12C9}" destId="{25F0C4F7-4439-4191-9F2C-6DCCC19A5234}" srcOrd="2" destOrd="0" presId="urn:microsoft.com/office/officeart/2005/8/layout/hProcess9"/>
    <dgm:cxn modelId="{E9FE2554-2388-408A-9742-F1883E706B76}" type="presParOf" srcId="{4E3E4DF7-B713-449C-9917-C119A0AA12C9}" destId="{29E99DF5-D1A2-4B99-878A-3306FC149F09}" srcOrd="3" destOrd="0" presId="urn:microsoft.com/office/officeart/2005/8/layout/hProcess9"/>
    <dgm:cxn modelId="{03468E96-CE01-463E-AD2A-995BD4C426EE}" type="presParOf" srcId="{4E3E4DF7-B713-449C-9917-C119A0AA12C9}" destId="{D8AD0F1F-6982-4C0E-9DB6-9779537F012C}" srcOrd="4" destOrd="0" presId="urn:microsoft.com/office/officeart/2005/8/layout/hProcess9"/>
    <dgm:cxn modelId="{364EA4B2-5E74-4A83-8F91-58BD8247F146}" type="presParOf" srcId="{4E3E4DF7-B713-449C-9917-C119A0AA12C9}" destId="{4E188EEC-7151-4777-9C4B-3C0C5C1EB151}" srcOrd="5" destOrd="0" presId="urn:microsoft.com/office/officeart/2005/8/layout/hProcess9"/>
    <dgm:cxn modelId="{191DB187-5202-4870-98D0-A919F3EBD4FD}" type="presParOf" srcId="{4E3E4DF7-B713-449C-9917-C119A0AA12C9}" destId="{4EEDBBC2-3440-4F6F-BC1E-91020B139504}" srcOrd="6" destOrd="0" presId="urn:microsoft.com/office/officeart/2005/8/layout/hProcess9"/>
    <dgm:cxn modelId="{1F4A06C3-DA62-4094-8379-6148307C7959}" type="presParOf" srcId="{4E3E4DF7-B713-449C-9917-C119A0AA12C9}" destId="{EFA3C65D-DABA-4610-A018-E6FEF256F98F}" srcOrd="7" destOrd="0" presId="urn:microsoft.com/office/officeart/2005/8/layout/hProcess9"/>
    <dgm:cxn modelId="{B4944438-2952-4607-9E89-4E6D8BC1B92B}" type="presParOf" srcId="{4E3E4DF7-B713-449C-9917-C119A0AA12C9}" destId="{D435A0C6-AF34-4ED3-9F80-A257BFFE2EBF}" srcOrd="8" destOrd="0" presId="urn:microsoft.com/office/officeart/2005/8/layout/hProcess9"/>
    <dgm:cxn modelId="{79A21FAF-136E-49FC-8028-54C9D375A255}" type="presParOf" srcId="{4E3E4DF7-B713-449C-9917-C119A0AA12C9}" destId="{6855DDE6-6BBE-4879-99A8-2AF06AF47C3F}" srcOrd="9" destOrd="0" presId="urn:microsoft.com/office/officeart/2005/8/layout/hProcess9"/>
    <dgm:cxn modelId="{D07C0774-4960-4B7B-94B6-4FD35582D5CE}" type="presParOf" srcId="{4E3E4DF7-B713-449C-9917-C119A0AA12C9}" destId="{A5C07B5C-C981-4C07-A08D-54AE03B75AFF}"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5803C9-1607-429E-A821-DD488A5F8E5C}"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GB"/>
        </a:p>
      </dgm:t>
    </dgm:pt>
    <dgm:pt modelId="{2EB92C83-6F72-405C-A308-2234A4ECC751}">
      <dgm:prSet phldrT="[Texte]"/>
      <dgm:spPr/>
      <dgm:t>
        <a:bodyPr/>
        <a:lstStyle/>
        <a:p>
          <a:r>
            <a:rPr lang="en-GB" dirty="0" smtClean="0"/>
            <a:t>MINUTES</a:t>
          </a:r>
          <a:endParaRPr lang="en-GB" dirty="0"/>
        </a:p>
      </dgm:t>
    </dgm:pt>
    <dgm:pt modelId="{03C2447F-B91C-43E6-B5BE-26D39CA2AA56}" type="parTrans" cxnId="{DBD0CF96-89F9-4151-8FA5-1E68C4AB6ABC}">
      <dgm:prSet/>
      <dgm:spPr/>
      <dgm:t>
        <a:bodyPr/>
        <a:lstStyle/>
        <a:p>
          <a:endParaRPr lang="en-GB"/>
        </a:p>
      </dgm:t>
    </dgm:pt>
    <dgm:pt modelId="{2CCFC2D3-2BD9-4E31-ACED-410931596F07}" type="sibTrans" cxnId="{DBD0CF96-89F9-4151-8FA5-1E68C4AB6ABC}">
      <dgm:prSet/>
      <dgm:spPr/>
      <dgm:t>
        <a:bodyPr/>
        <a:lstStyle/>
        <a:p>
          <a:endParaRPr lang="en-GB"/>
        </a:p>
      </dgm:t>
    </dgm:pt>
    <dgm:pt modelId="{D62675D3-EB5E-4D04-8021-ECD0B6D07CDF}">
      <dgm:prSet phldrT="[Texte]"/>
      <dgm:spPr/>
      <dgm:t>
        <a:bodyPr/>
        <a:lstStyle/>
        <a:p>
          <a:r>
            <a:rPr lang="en-GB" dirty="0" smtClean="0"/>
            <a:t>ACTION</a:t>
          </a:r>
          <a:endParaRPr lang="en-GB" dirty="0"/>
        </a:p>
      </dgm:t>
    </dgm:pt>
    <dgm:pt modelId="{CB2F054F-C7BC-483E-AA9C-699DAA3EC5CA}" type="parTrans" cxnId="{7A3A1313-F3ED-4F9D-996E-4ECC0E6C1C55}">
      <dgm:prSet/>
      <dgm:spPr/>
      <dgm:t>
        <a:bodyPr/>
        <a:lstStyle/>
        <a:p>
          <a:endParaRPr lang="en-GB"/>
        </a:p>
      </dgm:t>
    </dgm:pt>
    <dgm:pt modelId="{BCAF5257-ADE4-41DC-998B-EBE84C592EAB}" type="sibTrans" cxnId="{7A3A1313-F3ED-4F9D-996E-4ECC0E6C1C55}">
      <dgm:prSet/>
      <dgm:spPr/>
      <dgm:t>
        <a:bodyPr/>
        <a:lstStyle/>
        <a:p>
          <a:endParaRPr lang="en-GB"/>
        </a:p>
      </dgm:t>
    </dgm:pt>
    <dgm:pt modelId="{876CABC2-39DC-4BE1-92D1-EFEDCA0BEC04}">
      <dgm:prSet phldrT="[Texte]"/>
      <dgm:spPr/>
      <dgm:t>
        <a:bodyPr/>
        <a:lstStyle/>
        <a:p>
          <a:r>
            <a:rPr lang="en-GB" dirty="0" smtClean="0"/>
            <a:t>DISCUSSION</a:t>
          </a:r>
          <a:endParaRPr lang="en-GB" dirty="0"/>
        </a:p>
      </dgm:t>
    </dgm:pt>
    <dgm:pt modelId="{8FA4E2CA-A7C2-41A2-9497-134899846327}" type="parTrans" cxnId="{D6DB7F23-ACED-4754-B18B-14F6EC63634F}">
      <dgm:prSet/>
      <dgm:spPr/>
      <dgm:t>
        <a:bodyPr/>
        <a:lstStyle/>
        <a:p>
          <a:endParaRPr lang="en-GB"/>
        </a:p>
      </dgm:t>
    </dgm:pt>
    <dgm:pt modelId="{BE0213CB-E4E8-4A10-BE41-BB7AB250C878}" type="sibTrans" cxnId="{D6DB7F23-ACED-4754-B18B-14F6EC63634F}">
      <dgm:prSet/>
      <dgm:spPr/>
      <dgm:t>
        <a:bodyPr/>
        <a:lstStyle/>
        <a:p>
          <a:endParaRPr lang="en-GB"/>
        </a:p>
      </dgm:t>
    </dgm:pt>
    <dgm:pt modelId="{EDC1596E-A812-4D47-9ABF-95F710DFE098}">
      <dgm:prSet phldrT="[Texte]"/>
      <dgm:spPr/>
      <dgm:t>
        <a:bodyPr/>
        <a:lstStyle/>
        <a:p>
          <a:r>
            <a:rPr lang="en-GB" dirty="0" smtClean="0"/>
            <a:t>VERBATIM</a:t>
          </a:r>
          <a:endParaRPr lang="en-GB" dirty="0"/>
        </a:p>
      </dgm:t>
    </dgm:pt>
    <dgm:pt modelId="{0321CB69-479A-433B-8583-C806EA2BAF7F}" type="parTrans" cxnId="{3866E721-83F5-4BFF-9C3D-64F0B1CA0715}">
      <dgm:prSet/>
      <dgm:spPr/>
      <dgm:t>
        <a:bodyPr/>
        <a:lstStyle/>
        <a:p>
          <a:endParaRPr lang="en-GB"/>
        </a:p>
      </dgm:t>
    </dgm:pt>
    <dgm:pt modelId="{8D011FE0-054C-4853-ABBD-1AED08782A24}" type="sibTrans" cxnId="{3866E721-83F5-4BFF-9C3D-64F0B1CA0715}">
      <dgm:prSet/>
      <dgm:spPr/>
      <dgm:t>
        <a:bodyPr/>
        <a:lstStyle/>
        <a:p>
          <a:endParaRPr lang="en-GB"/>
        </a:p>
      </dgm:t>
    </dgm:pt>
    <dgm:pt modelId="{2B252737-BB72-49A1-AE9E-7A0F8675AEF3}" type="pres">
      <dgm:prSet presAssocID="{3A5803C9-1607-429E-A821-DD488A5F8E5C}" presName="Name0" presStyleCnt="0">
        <dgm:presLayoutVars>
          <dgm:chPref val="1"/>
          <dgm:dir/>
          <dgm:animOne val="branch"/>
          <dgm:animLvl val="lvl"/>
          <dgm:resizeHandles val="exact"/>
        </dgm:presLayoutVars>
      </dgm:prSet>
      <dgm:spPr/>
      <dgm:t>
        <a:bodyPr/>
        <a:lstStyle/>
        <a:p>
          <a:endParaRPr lang="en-GB"/>
        </a:p>
      </dgm:t>
    </dgm:pt>
    <dgm:pt modelId="{471238B8-1A96-4FCE-83E1-1C1EC5F45A13}" type="pres">
      <dgm:prSet presAssocID="{2EB92C83-6F72-405C-A308-2234A4ECC751}" presName="root1" presStyleCnt="0"/>
      <dgm:spPr/>
    </dgm:pt>
    <dgm:pt modelId="{597184E5-8EF3-47AE-8BA0-6E62A27FA8B9}" type="pres">
      <dgm:prSet presAssocID="{2EB92C83-6F72-405C-A308-2234A4ECC751}" presName="LevelOneTextNode" presStyleLbl="node0" presStyleIdx="0" presStyleCnt="1">
        <dgm:presLayoutVars>
          <dgm:chPref val="3"/>
        </dgm:presLayoutVars>
      </dgm:prSet>
      <dgm:spPr/>
      <dgm:t>
        <a:bodyPr/>
        <a:lstStyle/>
        <a:p>
          <a:endParaRPr lang="en-GB"/>
        </a:p>
      </dgm:t>
    </dgm:pt>
    <dgm:pt modelId="{58BA1B96-DBEE-4FD4-9A26-948AE3B89178}" type="pres">
      <dgm:prSet presAssocID="{2EB92C83-6F72-405C-A308-2234A4ECC751}" presName="level2hierChild" presStyleCnt="0"/>
      <dgm:spPr/>
    </dgm:pt>
    <dgm:pt modelId="{DD17729A-1DB3-4BD4-87A0-41A1B6978481}" type="pres">
      <dgm:prSet presAssocID="{CB2F054F-C7BC-483E-AA9C-699DAA3EC5CA}" presName="conn2-1" presStyleLbl="parChTrans1D2" presStyleIdx="0" presStyleCnt="3"/>
      <dgm:spPr/>
      <dgm:t>
        <a:bodyPr/>
        <a:lstStyle/>
        <a:p>
          <a:endParaRPr lang="en-GB"/>
        </a:p>
      </dgm:t>
    </dgm:pt>
    <dgm:pt modelId="{3764C776-DF09-4E80-96CA-40E65915CE32}" type="pres">
      <dgm:prSet presAssocID="{CB2F054F-C7BC-483E-AA9C-699DAA3EC5CA}" presName="connTx" presStyleLbl="parChTrans1D2" presStyleIdx="0" presStyleCnt="3"/>
      <dgm:spPr/>
      <dgm:t>
        <a:bodyPr/>
        <a:lstStyle/>
        <a:p>
          <a:endParaRPr lang="en-GB"/>
        </a:p>
      </dgm:t>
    </dgm:pt>
    <dgm:pt modelId="{FE5719BA-D935-4980-A378-4DED7F283310}" type="pres">
      <dgm:prSet presAssocID="{D62675D3-EB5E-4D04-8021-ECD0B6D07CDF}" presName="root2" presStyleCnt="0"/>
      <dgm:spPr/>
    </dgm:pt>
    <dgm:pt modelId="{E1B1A52E-E2D0-4AAF-933C-15D7FDC16C33}" type="pres">
      <dgm:prSet presAssocID="{D62675D3-EB5E-4D04-8021-ECD0B6D07CDF}" presName="LevelTwoTextNode" presStyleLbl="node2" presStyleIdx="0" presStyleCnt="3">
        <dgm:presLayoutVars>
          <dgm:chPref val="3"/>
        </dgm:presLayoutVars>
      </dgm:prSet>
      <dgm:spPr/>
      <dgm:t>
        <a:bodyPr/>
        <a:lstStyle/>
        <a:p>
          <a:endParaRPr lang="en-GB"/>
        </a:p>
      </dgm:t>
    </dgm:pt>
    <dgm:pt modelId="{2271F33A-7358-4EEC-8C78-1240F1CEA930}" type="pres">
      <dgm:prSet presAssocID="{D62675D3-EB5E-4D04-8021-ECD0B6D07CDF}" presName="level3hierChild" presStyleCnt="0"/>
      <dgm:spPr/>
    </dgm:pt>
    <dgm:pt modelId="{E9BA43CB-EEE2-422C-BBE7-FAB2FB42020E}" type="pres">
      <dgm:prSet presAssocID="{8FA4E2CA-A7C2-41A2-9497-134899846327}" presName="conn2-1" presStyleLbl="parChTrans1D2" presStyleIdx="1" presStyleCnt="3"/>
      <dgm:spPr/>
      <dgm:t>
        <a:bodyPr/>
        <a:lstStyle/>
        <a:p>
          <a:endParaRPr lang="en-GB"/>
        </a:p>
      </dgm:t>
    </dgm:pt>
    <dgm:pt modelId="{B11DF510-9DC7-409B-9195-904E7BEDDB8D}" type="pres">
      <dgm:prSet presAssocID="{8FA4E2CA-A7C2-41A2-9497-134899846327}" presName="connTx" presStyleLbl="parChTrans1D2" presStyleIdx="1" presStyleCnt="3"/>
      <dgm:spPr/>
      <dgm:t>
        <a:bodyPr/>
        <a:lstStyle/>
        <a:p>
          <a:endParaRPr lang="en-GB"/>
        </a:p>
      </dgm:t>
    </dgm:pt>
    <dgm:pt modelId="{7E24B75F-0FEA-4723-99C0-4753FACA72F4}" type="pres">
      <dgm:prSet presAssocID="{876CABC2-39DC-4BE1-92D1-EFEDCA0BEC04}" presName="root2" presStyleCnt="0"/>
      <dgm:spPr/>
    </dgm:pt>
    <dgm:pt modelId="{4B5382D5-193A-4453-B115-834074241A38}" type="pres">
      <dgm:prSet presAssocID="{876CABC2-39DC-4BE1-92D1-EFEDCA0BEC04}" presName="LevelTwoTextNode" presStyleLbl="node2" presStyleIdx="1" presStyleCnt="3">
        <dgm:presLayoutVars>
          <dgm:chPref val="3"/>
        </dgm:presLayoutVars>
      </dgm:prSet>
      <dgm:spPr/>
      <dgm:t>
        <a:bodyPr/>
        <a:lstStyle/>
        <a:p>
          <a:endParaRPr lang="en-GB"/>
        </a:p>
      </dgm:t>
    </dgm:pt>
    <dgm:pt modelId="{E89ACECA-2B1C-4A70-B159-D9DFAFA8D9FB}" type="pres">
      <dgm:prSet presAssocID="{876CABC2-39DC-4BE1-92D1-EFEDCA0BEC04}" presName="level3hierChild" presStyleCnt="0"/>
      <dgm:spPr/>
    </dgm:pt>
    <dgm:pt modelId="{7D30BC84-C024-4BB8-BD0B-A1E58DE58236}" type="pres">
      <dgm:prSet presAssocID="{0321CB69-479A-433B-8583-C806EA2BAF7F}" presName="conn2-1" presStyleLbl="parChTrans1D2" presStyleIdx="2" presStyleCnt="3"/>
      <dgm:spPr/>
      <dgm:t>
        <a:bodyPr/>
        <a:lstStyle/>
        <a:p>
          <a:endParaRPr lang="en-GB"/>
        </a:p>
      </dgm:t>
    </dgm:pt>
    <dgm:pt modelId="{D623E860-A6A9-4294-9E05-1A8AD4AB841F}" type="pres">
      <dgm:prSet presAssocID="{0321CB69-479A-433B-8583-C806EA2BAF7F}" presName="connTx" presStyleLbl="parChTrans1D2" presStyleIdx="2" presStyleCnt="3"/>
      <dgm:spPr/>
      <dgm:t>
        <a:bodyPr/>
        <a:lstStyle/>
        <a:p>
          <a:endParaRPr lang="en-GB"/>
        </a:p>
      </dgm:t>
    </dgm:pt>
    <dgm:pt modelId="{5312CA34-7B47-4F69-974B-26C1D0E03615}" type="pres">
      <dgm:prSet presAssocID="{EDC1596E-A812-4D47-9ABF-95F710DFE098}" presName="root2" presStyleCnt="0"/>
      <dgm:spPr/>
    </dgm:pt>
    <dgm:pt modelId="{CF2294FC-8280-48D3-9262-1AB4E22BE782}" type="pres">
      <dgm:prSet presAssocID="{EDC1596E-A812-4D47-9ABF-95F710DFE098}" presName="LevelTwoTextNode" presStyleLbl="node2" presStyleIdx="2" presStyleCnt="3">
        <dgm:presLayoutVars>
          <dgm:chPref val="3"/>
        </dgm:presLayoutVars>
      </dgm:prSet>
      <dgm:spPr/>
      <dgm:t>
        <a:bodyPr/>
        <a:lstStyle/>
        <a:p>
          <a:endParaRPr lang="en-GB"/>
        </a:p>
      </dgm:t>
    </dgm:pt>
    <dgm:pt modelId="{42CFA5F6-CD1B-4269-A214-C41DE0759399}" type="pres">
      <dgm:prSet presAssocID="{EDC1596E-A812-4D47-9ABF-95F710DFE098}" presName="level3hierChild" presStyleCnt="0"/>
      <dgm:spPr/>
    </dgm:pt>
  </dgm:ptLst>
  <dgm:cxnLst>
    <dgm:cxn modelId="{3866E721-83F5-4BFF-9C3D-64F0B1CA0715}" srcId="{2EB92C83-6F72-405C-A308-2234A4ECC751}" destId="{EDC1596E-A812-4D47-9ABF-95F710DFE098}" srcOrd="2" destOrd="0" parTransId="{0321CB69-479A-433B-8583-C806EA2BAF7F}" sibTransId="{8D011FE0-054C-4853-ABBD-1AED08782A24}"/>
    <dgm:cxn modelId="{7A3A1313-F3ED-4F9D-996E-4ECC0E6C1C55}" srcId="{2EB92C83-6F72-405C-A308-2234A4ECC751}" destId="{D62675D3-EB5E-4D04-8021-ECD0B6D07CDF}" srcOrd="0" destOrd="0" parTransId="{CB2F054F-C7BC-483E-AA9C-699DAA3EC5CA}" sibTransId="{BCAF5257-ADE4-41DC-998B-EBE84C592EAB}"/>
    <dgm:cxn modelId="{C6523E3B-9D8F-42C0-B48E-BC6A032F85F1}" type="presOf" srcId="{8FA4E2CA-A7C2-41A2-9497-134899846327}" destId="{B11DF510-9DC7-409B-9195-904E7BEDDB8D}" srcOrd="1" destOrd="0" presId="urn:microsoft.com/office/officeart/2008/layout/HorizontalMultiLevelHierarchy"/>
    <dgm:cxn modelId="{A288BFCB-F30C-4A63-A66F-63BAA1CD3989}" type="presOf" srcId="{EDC1596E-A812-4D47-9ABF-95F710DFE098}" destId="{CF2294FC-8280-48D3-9262-1AB4E22BE782}" srcOrd="0" destOrd="0" presId="urn:microsoft.com/office/officeart/2008/layout/HorizontalMultiLevelHierarchy"/>
    <dgm:cxn modelId="{9FE20F1E-9808-4AD1-BC30-972CD9D5483C}" type="presOf" srcId="{0321CB69-479A-433B-8583-C806EA2BAF7F}" destId="{7D30BC84-C024-4BB8-BD0B-A1E58DE58236}" srcOrd="0" destOrd="0" presId="urn:microsoft.com/office/officeart/2008/layout/HorizontalMultiLevelHierarchy"/>
    <dgm:cxn modelId="{D6DB7F23-ACED-4754-B18B-14F6EC63634F}" srcId="{2EB92C83-6F72-405C-A308-2234A4ECC751}" destId="{876CABC2-39DC-4BE1-92D1-EFEDCA0BEC04}" srcOrd="1" destOrd="0" parTransId="{8FA4E2CA-A7C2-41A2-9497-134899846327}" sibTransId="{BE0213CB-E4E8-4A10-BE41-BB7AB250C878}"/>
    <dgm:cxn modelId="{DBD0CF96-89F9-4151-8FA5-1E68C4AB6ABC}" srcId="{3A5803C9-1607-429E-A821-DD488A5F8E5C}" destId="{2EB92C83-6F72-405C-A308-2234A4ECC751}" srcOrd="0" destOrd="0" parTransId="{03C2447F-B91C-43E6-B5BE-26D39CA2AA56}" sibTransId="{2CCFC2D3-2BD9-4E31-ACED-410931596F07}"/>
    <dgm:cxn modelId="{C40E83F7-6F2F-4B3E-90EB-FD79CA4CECB9}" type="presOf" srcId="{8FA4E2CA-A7C2-41A2-9497-134899846327}" destId="{E9BA43CB-EEE2-422C-BBE7-FAB2FB42020E}" srcOrd="0" destOrd="0" presId="urn:microsoft.com/office/officeart/2008/layout/HorizontalMultiLevelHierarchy"/>
    <dgm:cxn modelId="{CBF00E19-23A8-49C4-B759-4B8F6E37C765}" type="presOf" srcId="{D62675D3-EB5E-4D04-8021-ECD0B6D07CDF}" destId="{E1B1A52E-E2D0-4AAF-933C-15D7FDC16C33}" srcOrd="0" destOrd="0" presId="urn:microsoft.com/office/officeart/2008/layout/HorizontalMultiLevelHierarchy"/>
    <dgm:cxn modelId="{C940320F-BC9A-48C5-8A9E-E7A8B43822C2}" type="presOf" srcId="{CB2F054F-C7BC-483E-AA9C-699DAA3EC5CA}" destId="{DD17729A-1DB3-4BD4-87A0-41A1B6978481}" srcOrd="0" destOrd="0" presId="urn:microsoft.com/office/officeart/2008/layout/HorizontalMultiLevelHierarchy"/>
    <dgm:cxn modelId="{59D886B9-80FB-45EA-96EA-9FA073AA0AD2}" type="presOf" srcId="{0321CB69-479A-433B-8583-C806EA2BAF7F}" destId="{D623E860-A6A9-4294-9E05-1A8AD4AB841F}" srcOrd="1" destOrd="0" presId="urn:microsoft.com/office/officeart/2008/layout/HorizontalMultiLevelHierarchy"/>
    <dgm:cxn modelId="{B149EE4F-3AF1-4ADD-B0F4-2318FA04AEF4}" type="presOf" srcId="{2EB92C83-6F72-405C-A308-2234A4ECC751}" destId="{597184E5-8EF3-47AE-8BA0-6E62A27FA8B9}" srcOrd="0" destOrd="0" presId="urn:microsoft.com/office/officeart/2008/layout/HorizontalMultiLevelHierarchy"/>
    <dgm:cxn modelId="{72D6C403-8DD8-491E-8814-9B35D8F307DD}" type="presOf" srcId="{876CABC2-39DC-4BE1-92D1-EFEDCA0BEC04}" destId="{4B5382D5-193A-4453-B115-834074241A38}" srcOrd="0" destOrd="0" presId="urn:microsoft.com/office/officeart/2008/layout/HorizontalMultiLevelHierarchy"/>
    <dgm:cxn modelId="{47919AFB-8720-4066-A3EE-00FC388F8311}" type="presOf" srcId="{3A5803C9-1607-429E-A821-DD488A5F8E5C}" destId="{2B252737-BB72-49A1-AE9E-7A0F8675AEF3}" srcOrd="0" destOrd="0" presId="urn:microsoft.com/office/officeart/2008/layout/HorizontalMultiLevelHierarchy"/>
    <dgm:cxn modelId="{D304D270-E73B-43AB-8B3B-28E440A59186}" type="presOf" srcId="{CB2F054F-C7BC-483E-AA9C-699DAA3EC5CA}" destId="{3764C776-DF09-4E80-96CA-40E65915CE32}" srcOrd="1" destOrd="0" presId="urn:microsoft.com/office/officeart/2008/layout/HorizontalMultiLevelHierarchy"/>
    <dgm:cxn modelId="{37051A21-E416-493D-B0F4-375E8E4C5AB0}" type="presParOf" srcId="{2B252737-BB72-49A1-AE9E-7A0F8675AEF3}" destId="{471238B8-1A96-4FCE-83E1-1C1EC5F45A13}" srcOrd="0" destOrd="0" presId="urn:microsoft.com/office/officeart/2008/layout/HorizontalMultiLevelHierarchy"/>
    <dgm:cxn modelId="{9C8534B0-F804-4685-9C5F-C0B2119E9274}" type="presParOf" srcId="{471238B8-1A96-4FCE-83E1-1C1EC5F45A13}" destId="{597184E5-8EF3-47AE-8BA0-6E62A27FA8B9}" srcOrd="0" destOrd="0" presId="urn:microsoft.com/office/officeart/2008/layout/HorizontalMultiLevelHierarchy"/>
    <dgm:cxn modelId="{2FF20040-48C5-4C72-92C1-46DF955E16D4}" type="presParOf" srcId="{471238B8-1A96-4FCE-83E1-1C1EC5F45A13}" destId="{58BA1B96-DBEE-4FD4-9A26-948AE3B89178}" srcOrd="1" destOrd="0" presId="urn:microsoft.com/office/officeart/2008/layout/HorizontalMultiLevelHierarchy"/>
    <dgm:cxn modelId="{191309D5-645B-46D5-A51F-93D843528806}" type="presParOf" srcId="{58BA1B96-DBEE-4FD4-9A26-948AE3B89178}" destId="{DD17729A-1DB3-4BD4-87A0-41A1B6978481}" srcOrd="0" destOrd="0" presId="urn:microsoft.com/office/officeart/2008/layout/HorizontalMultiLevelHierarchy"/>
    <dgm:cxn modelId="{27B91ABA-F21D-4F41-BB54-F2C7D6F4AA0B}" type="presParOf" srcId="{DD17729A-1DB3-4BD4-87A0-41A1B6978481}" destId="{3764C776-DF09-4E80-96CA-40E65915CE32}" srcOrd="0" destOrd="0" presId="urn:microsoft.com/office/officeart/2008/layout/HorizontalMultiLevelHierarchy"/>
    <dgm:cxn modelId="{16C4A9C1-68CA-4392-BBEE-0EEC797C414A}" type="presParOf" srcId="{58BA1B96-DBEE-4FD4-9A26-948AE3B89178}" destId="{FE5719BA-D935-4980-A378-4DED7F283310}" srcOrd="1" destOrd="0" presId="urn:microsoft.com/office/officeart/2008/layout/HorizontalMultiLevelHierarchy"/>
    <dgm:cxn modelId="{F1266234-2948-47B5-AAFB-C1E4E88383DA}" type="presParOf" srcId="{FE5719BA-D935-4980-A378-4DED7F283310}" destId="{E1B1A52E-E2D0-4AAF-933C-15D7FDC16C33}" srcOrd="0" destOrd="0" presId="urn:microsoft.com/office/officeart/2008/layout/HorizontalMultiLevelHierarchy"/>
    <dgm:cxn modelId="{3BA8F45A-F4EC-474B-A5F0-150BCC992283}" type="presParOf" srcId="{FE5719BA-D935-4980-A378-4DED7F283310}" destId="{2271F33A-7358-4EEC-8C78-1240F1CEA930}" srcOrd="1" destOrd="0" presId="urn:microsoft.com/office/officeart/2008/layout/HorizontalMultiLevelHierarchy"/>
    <dgm:cxn modelId="{FF2A7554-EFC1-431B-8DA2-23C3AAF758E9}" type="presParOf" srcId="{58BA1B96-DBEE-4FD4-9A26-948AE3B89178}" destId="{E9BA43CB-EEE2-422C-BBE7-FAB2FB42020E}" srcOrd="2" destOrd="0" presId="urn:microsoft.com/office/officeart/2008/layout/HorizontalMultiLevelHierarchy"/>
    <dgm:cxn modelId="{E3323036-426A-42FD-8C6E-49F332143484}" type="presParOf" srcId="{E9BA43CB-EEE2-422C-BBE7-FAB2FB42020E}" destId="{B11DF510-9DC7-409B-9195-904E7BEDDB8D}" srcOrd="0" destOrd="0" presId="urn:microsoft.com/office/officeart/2008/layout/HorizontalMultiLevelHierarchy"/>
    <dgm:cxn modelId="{B9C58068-1688-430D-8D8F-D5906883E35E}" type="presParOf" srcId="{58BA1B96-DBEE-4FD4-9A26-948AE3B89178}" destId="{7E24B75F-0FEA-4723-99C0-4753FACA72F4}" srcOrd="3" destOrd="0" presId="urn:microsoft.com/office/officeart/2008/layout/HorizontalMultiLevelHierarchy"/>
    <dgm:cxn modelId="{640E719D-CB7C-44F8-A596-E553B0A958F9}" type="presParOf" srcId="{7E24B75F-0FEA-4723-99C0-4753FACA72F4}" destId="{4B5382D5-193A-4453-B115-834074241A38}" srcOrd="0" destOrd="0" presId="urn:microsoft.com/office/officeart/2008/layout/HorizontalMultiLevelHierarchy"/>
    <dgm:cxn modelId="{BDFAC6E0-4D94-45CF-8F45-DFFF489671BD}" type="presParOf" srcId="{7E24B75F-0FEA-4723-99C0-4753FACA72F4}" destId="{E89ACECA-2B1C-4A70-B159-D9DFAFA8D9FB}" srcOrd="1" destOrd="0" presId="urn:microsoft.com/office/officeart/2008/layout/HorizontalMultiLevelHierarchy"/>
    <dgm:cxn modelId="{457BC951-2129-4A4C-AF4B-17BF5CD24B4B}" type="presParOf" srcId="{58BA1B96-DBEE-4FD4-9A26-948AE3B89178}" destId="{7D30BC84-C024-4BB8-BD0B-A1E58DE58236}" srcOrd="4" destOrd="0" presId="urn:microsoft.com/office/officeart/2008/layout/HorizontalMultiLevelHierarchy"/>
    <dgm:cxn modelId="{79426C9C-1BDC-4C22-915B-F9972309BA5E}" type="presParOf" srcId="{7D30BC84-C024-4BB8-BD0B-A1E58DE58236}" destId="{D623E860-A6A9-4294-9E05-1A8AD4AB841F}" srcOrd="0" destOrd="0" presId="urn:microsoft.com/office/officeart/2008/layout/HorizontalMultiLevelHierarchy"/>
    <dgm:cxn modelId="{B9D20480-4116-4F53-B0B7-9C122A4A52F4}" type="presParOf" srcId="{58BA1B96-DBEE-4FD4-9A26-948AE3B89178}" destId="{5312CA34-7B47-4F69-974B-26C1D0E03615}" srcOrd="5" destOrd="0" presId="urn:microsoft.com/office/officeart/2008/layout/HorizontalMultiLevelHierarchy"/>
    <dgm:cxn modelId="{E5826A29-321A-4D58-BBD8-132236B2F506}" type="presParOf" srcId="{5312CA34-7B47-4F69-974B-26C1D0E03615}" destId="{CF2294FC-8280-48D3-9262-1AB4E22BE782}" srcOrd="0" destOrd="0" presId="urn:microsoft.com/office/officeart/2008/layout/HorizontalMultiLevelHierarchy"/>
    <dgm:cxn modelId="{9C95D2FE-837E-47D9-A081-0FBD1C27C461}" type="presParOf" srcId="{5312CA34-7B47-4F69-974B-26C1D0E03615}" destId="{42CFA5F6-CD1B-4269-A214-C41DE075939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en-GB"/>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GB"/>
          </a:p>
        </p:txBody>
      </p:sp>
      <p:sp>
        <p:nvSpPr>
          <p:cNvPr id="4" name="Espace réservé de la date 3"/>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1972920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751509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en-GB"/>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764168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5" name="Espace réservé de la date 4"/>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959248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en-GB"/>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7" name="Espace réservé de la date 6"/>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8" name="Espace réservé du pied de page 7"/>
          <p:cNvSpPr>
            <a:spLocks noGrp="1"/>
          </p:cNvSpPr>
          <p:nvPr>
            <p:ph type="ftr" sz="quarter" idx="11"/>
          </p:nvPr>
        </p:nvSpPr>
        <p:spPr/>
        <p:txBody>
          <a:bodyPr/>
          <a:lstStyle/>
          <a:p>
            <a:endParaRPr lang="en-GB"/>
          </a:p>
        </p:txBody>
      </p:sp>
      <p:sp>
        <p:nvSpPr>
          <p:cNvPr id="9" name="Espace réservé du numéro de diapositive 8"/>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2181631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e la date 2"/>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4" name="Espace réservé du pied de page 3"/>
          <p:cNvSpPr>
            <a:spLocks noGrp="1"/>
          </p:cNvSpPr>
          <p:nvPr>
            <p:ph type="ftr" sz="quarter" idx="11"/>
          </p:nvPr>
        </p:nvSpPr>
        <p:spPr/>
        <p:txBody>
          <a:bodyPr/>
          <a:lstStyle/>
          <a:p>
            <a:endParaRPr lang="en-GB"/>
          </a:p>
        </p:txBody>
      </p:sp>
      <p:sp>
        <p:nvSpPr>
          <p:cNvPr id="5" name="Espace réservé du numéro de diapositive 4"/>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2263688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3" name="Espace réservé du pied de page 2"/>
          <p:cNvSpPr>
            <a:spLocks noGrp="1"/>
          </p:cNvSpPr>
          <p:nvPr>
            <p:ph type="ftr" sz="quarter" idx="11"/>
          </p:nvPr>
        </p:nvSpPr>
        <p:spPr/>
        <p:txBody>
          <a:bodyPr/>
          <a:lstStyle/>
          <a:p>
            <a:endParaRPr lang="en-GB"/>
          </a:p>
        </p:txBody>
      </p:sp>
      <p:sp>
        <p:nvSpPr>
          <p:cNvPr id="4" name="Espace réservé du numéro de diapositive 3"/>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401943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GB"/>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3648910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GB"/>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4015984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2316441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en-GB"/>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953B0FDB-18C6-4720-96F1-D7B1059B2530}" type="datetimeFigureOut">
              <a:rPr lang="en-GB" smtClean="0"/>
              <a:pPr/>
              <a:t>27/07/2022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A590AA34-E7FE-4DFF-B38E-56D4E387BA80}" type="slidenum">
              <a:rPr lang="en-GB" smtClean="0"/>
              <a:pPr/>
              <a:t>‹N°›</a:t>
            </a:fld>
            <a:endParaRPr lang="en-GB"/>
          </a:p>
        </p:txBody>
      </p:sp>
    </p:spTree>
    <p:extLst>
      <p:ext uri="{BB962C8B-B14F-4D97-AF65-F5344CB8AC3E}">
        <p14:creationId xmlns:p14="http://schemas.microsoft.com/office/powerpoint/2010/main" val="407326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GB"/>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3B0FDB-18C6-4720-96F1-D7B1059B2530}" type="datetimeFigureOut">
              <a:rPr lang="en-GB" smtClean="0"/>
              <a:pPr/>
              <a:t>27/07/2022</a:t>
            </a:fld>
            <a:endParaRPr lang="en-GB"/>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90AA34-E7FE-4DFF-B38E-56D4E387BA80}" type="slidenum">
              <a:rPr lang="en-GB" smtClean="0"/>
              <a:pPr/>
              <a:t>‹N°›</a:t>
            </a:fld>
            <a:endParaRPr lang="en-GB"/>
          </a:p>
        </p:txBody>
      </p:sp>
    </p:spTree>
    <p:extLst>
      <p:ext uri="{BB962C8B-B14F-4D97-AF65-F5344CB8AC3E}">
        <p14:creationId xmlns:p14="http://schemas.microsoft.com/office/powerpoint/2010/main" val="1095199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572877"/>
            <a:ext cx="9144000" cy="1476260"/>
          </a:xfrm>
        </p:spPr>
        <p:txBody>
          <a:bodyPr lIns="540000" rIns="540000">
            <a:normAutofit fontScale="90000"/>
          </a:bodyPr>
          <a:lstStyle/>
          <a:p>
            <a:r>
              <a:rPr lang="en-GB" b="1" dirty="0" smtClean="0"/>
              <a:t>ADMINISTRATIVE WRITING IN ENGLISH</a:t>
            </a:r>
            <a:endParaRPr lang="fr-FR" b="1" dirty="0"/>
          </a:p>
        </p:txBody>
      </p:sp>
      <p:sp>
        <p:nvSpPr>
          <p:cNvPr id="3" name="Sous-titre 2"/>
          <p:cNvSpPr>
            <a:spLocks noGrp="1"/>
          </p:cNvSpPr>
          <p:nvPr>
            <p:ph type="subTitle" idx="1"/>
          </p:nvPr>
        </p:nvSpPr>
        <p:spPr/>
        <p:txBody>
          <a:bodyPr lIns="432000" rIns="540000">
            <a:normAutofit lnSpcReduction="10000"/>
          </a:bodyPr>
          <a:lstStyle/>
          <a:p>
            <a:r>
              <a:rPr lang="en-GB" dirty="0" smtClean="0"/>
              <a:t>Presenter</a:t>
            </a:r>
          </a:p>
          <a:p>
            <a:r>
              <a:rPr lang="en-GB" dirty="0" smtClean="0"/>
              <a:t>GABCHE JAMES NCHE</a:t>
            </a:r>
          </a:p>
          <a:p>
            <a:r>
              <a:rPr lang="en-GB" dirty="0" smtClean="0"/>
              <a:t>Director, Commonwealth Department</a:t>
            </a:r>
          </a:p>
          <a:p>
            <a:r>
              <a:rPr lang="en-GB" dirty="0" smtClean="0"/>
              <a:t>MINREX</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GB" dirty="0" smtClean="0"/>
              <a:t>      </a:t>
            </a:r>
            <a:r>
              <a:rPr lang="en-GB" b="1" dirty="0" smtClean="0"/>
              <a:t>ADMINISTRATIVE DRAFTING IN ENGLISH</a:t>
            </a:r>
            <a:endParaRPr lang="en-GB"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745881335"/>
              </p:ext>
            </p:extLst>
          </p:nvPr>
        </p:nvGraphicFramePr>
        <p:xfrm>
          <a:off x="1527436" y="1674492"/>
          <a:ext cx="9243151" cy="4375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7812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GB" b="1" dirty="0" smtClean="0"/>
              <a:t>MEMORANDUM (MEMO/NOTE)</a:t>
            </a:r>
            <a:endParaRPr lang="en-GB" b="1" dirty="0"/>
          </a:p>
        </p:txBody>
      </p:sp>
      <p:sp>
        <p:nvSpPr>
          <p:cNvPr id="3" name="Espace réservé du contenu 2"/>
          <p:cNvSpPr>
            <a:spLocks noGrp="1"/>
          </p:cNvSpPr>
          <p:nvPr>
            <p:ph idx="1"/>
          </p:nvPr>
        </p:nvSpPr>
        <p:spPr>
          <a:xfrm>
            <a:off x="838200" y="1460310"/>
            <a:ext cx="10515600" cy="5090615"/>
          </a:xfrm>
        </p:spPr>
        <p:txBody>
          <a:bodyPr lIns="450000" rIns="540000">
            <a:normAutofit fontScale="92500" lnSpcReduction="10000"/>
          </a:bodyPr>
          <a:lstStyle/>
          <a:p>
            <a:r>
              <a:rPr lang="en-GB" dirty="0" smtClean="0"/>
              <a:t>Definition</a:t>
            </a:r>
          </a:p>
          <a:p>
            <a:pPr algn="just"/>
            <a:r>
              <a:rPr lang="en-GB" dirty="0" smtClean="0"/>
              <a:t>a short note designating something to be remembered, especially something to be done or acted upon in the future; reminder. a record or written statement of something. an informal message, especially one sent between two or more employees of the same company, concerning company business.</a:t>
            </a:r>
          </a:p>
          <a:p>
            <a:pPr marL="0" indent="0" algn="just">
              <a:buNone/>
            </a:pPr>
            <a:r>
              <a:rPr lang="en-GB" dirty="0" smtClean="0"/>
              <a:t>A memorandum, shortly termed memo and also called ‘note’ is one of the most commonly used administrative documents. </a:t>
            </a:r>
          </a:p>
          <a:p>
            <a:pPr marL="0" indent="0" algn="just">
              <a:buNone/>
            </a:pPr>
            <a:r>
              <a:rPr lang="en-GB" dirty="0" smtClean="0"/>
              <a:t>It is used as an official note within the same service or structure from hierarchy to subordinates or subordinates to hierarchy. </a:t>
            </a:r>
          </a:p>
          <a:p>
            <a:pPr marL="0" indent="0" algn="just">
              <a:buNone/>
            </a:pPr>
            <a:r>
              <a:rPr lang="en-GB" dirty="0" smtClean="0"/>
              <a:t>Notes are commonly presented with the following elements: official header of the structure, date, addressee, subject, introduction, body and conclusion, signature, enclosures.</a:t>
            </a:r>
            <a:endParaRPr lang="en-GB" dirty="0"/>
          </a:p>
        </p:txBody>
      </p:sp>
    </p:spTree>
    <p:extLst>
      <p:ext uri="{BB962C8B-B14F-4D97-AF65-F5344CB8AC3E}">
        <p14:creationId xmlns:p14="http://schemas.microsoft.com/office/powerpoint/2010/main" val="3094200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GB" b="1" dirty="0" smtClean="0"/>
              <a:t>FEATURES</a:t>
            </a:r>
            <a:endParaRPr lang="en-GB" b="1" dirty="0"/>
          </a:p>
        </p:txBody>
      </p:sp>
      <p:sp>
        <p:nvSpPr>
          <p:cNvPr id="3" name="Espace réservé du contenu 2"/>
          <p:cNvSpPr>
            <a:spLocks noGrp="1"/>
          </p:cNvSpPr>
          <p:nvPr>
            <p:ph idx="1"/>
          </p:nvPr>
        </p:nvSpPr>
        <p:spPr>
          <a:xfrm>
            <a:off x="838200" y="1378424"/>
            <a:ext cx="10515600" cy="5158854"/>
          </a:xfrm>
        </p:spPr>
        <p:txBody>
          <a:bodyPr lIns="540000" rIns="540000">
            <a:normAutofit lnSpcReduction="10000"/>
          </a:bodyPr>
          <a:lstStyle/>
          <a:p>
            <a:pPr marL="0" indent="0">
              <a:buNone/>
            </a:pPr>
            <a:r>
              <a:rPr lang="en-GB" dirty="0" smtClean="0"/>
              <a:t>Notes/Memos are commonly presented with the following elements: </a:t>
            </a:r>
          </a:p>
          <a:p>
            <a:pPr>
              <a:buFont typeface="Wingdings" panose="05000000000000000000" pitchFamily="2" charset="2"/>
              <a:buChar char="Ø"/>
            </a:pPr>
            <a:r>
              <a:rPr lang="en-GB" dirty="0" smtClean="0"/>
              <a:t>official header of the structure, </a:t>
            </a:r>
          </a:p>
          <a:p>
            <a:pPr>
              <a:buFont typeface="Wingdings" panose="05000000000000000000" pitchFamily="2" charset="2"/>
              <a:buChar char="Ø"/>
            </a:pPr>
            <a:r>
              <a:rPr lang="en-GB" dirty="0" smtClean="0"/>
              <a:t>date, </a:t>
            </a:r>
          </a:p>
          <a:p>
            <a:pPr>
              <a:buFont typeface="Wingdings" panose="05000000000000000000" pitchFamily="2" charset="2"/>
              <a:buChar char="Ø"/>
            </a:pPr>
            <a:r>
              <a:rPr lang="en-GB" dirty="0" smtClean="0"/>
              <a:t>addressee, </a:t>
            </a:r>
          </a:p>
          <a:p>
            <a:pPr>
              <a:buFont typeface="Wingdings" panose="05000000000000000000" pitchFamily="2" charset="2"/>
              <a:buChar char="Ø"/>
            </a:pPr>
            <a:r>
              <a:rPr lang="en-GB" dirty="0" smtClean="0"/>
              <a:t>subject, </a:t>
            </a:r>
          </a:p>
          <a:p>
            <a:pPr>
              <a:buFont typeface="Wingdings" panose="05000000000000000000" pitchFamily="2" charset="2"/>
              <a:buChar char="Ø"/>
            </a:pPr>
            <a:r>
              <a:rPr lang="en-GB" dirty="0" smtClean="0"/>
              <a:t>introduction, </a:t>
            </a:r>
          </a:p>
          <a:p>
            <a:pPr>
              <a:buFont typeface="Wingdings" panose="05000000000000000000" pitchFamily="2" charset="2"/>
              <a:buChar char="Ø"/>
            </a:pPr>
            <a:r>
              <a:rPr lang="en-GB" dirty="0" smtClean="0"/>
              <a:t>body, </a:t>
            </a:r>
          </a:p>
          <a:p>
            <a:pPr>
              <a:buFont typeface="Wingdings" panose="05000000000000000000" pitchFamily="2" charset="2"/>
              <a:buChar char="Ø"/>
            </a:pPr>
            <a:r>
              <a:rPr lang="en-GB" dirty="0" smtClean="0"/>
              <a:t>conclusion, </a:t>
            </a:r>
          </a:p>
          <a:p>
            <a:pPr>
              <a:buFont typeface="Wingdings" panose="05000000000000000000" pitchFamily="2" charset="2"/>
              <a:buChar char="Ø"/>
            </a:pPr>
            <a:r>
              <a:rPr lang="en-GB" dirty="0" smtClean="0"/>
              <a:t>signature, </a:t>
            </a:r>
          </a:p>
          <a:p>
            <a:pPr>
              <a:buFont typeface="Wingdings" panose="05000000000000000000" pitchFamily="2" charset="2"/>
              <a:buChar char="Ø"/>
            </a:pPr>
            <a:r>
              <a:rPr lang="en-GB" dirty="0" smtClean="0"/>
              <a:t>enclosures.</a:t>
            </a:r>
          </a:p>
          <a:p>
            <a:endParaRPr lang="en-GB" dirty="0"/>
          </a:p>
        </p:txBody>
      </p:sp>
    </p:spTree>
    <p:extLst>
      <p:ext uri="{BB962C8B-B14F-4D97-AF65-F5344CB8AC3E}">
        <p14:creationId xmlns:p14="http://schemas.microsoft.com/office/powerpoint/2010/main" val="2404204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GB" b="1" dirty="0" smtClean="0"/>
              <a:t>TYPES OF MEMOS</a:t>
            </a:r>
            <a:endParaRPr lang="en-GB" b="1" dirty="0"/>
          </a:p>
        </p:txBody>
      </p:sp>
      <p:sp>
        <p:nvSpPr>
          <p:cNvPr id="3" name="Espace réservé du contenu 2"/>
          <p:cNvSpPr>
            <a:spLocks noGrp="1"/>
          </p:cNvSpPr>
          <p:nvPr>
            <p:ph idx="1"/>
          </p:nvPr>
        </p:nvSpPr>
        <p:spPr>
          <a:xfrm>
            <a:off x="838200" y="1825625"/>
            <a:ext cx="10515600" cy="4643414"/>
          </a:xfrm>
        </p:spPr>
        <p:txBody>
          <a:bodyPr lIns="540000" rIns="540000">
            <a:normAutofit lnSpcReduction="10000"/>
          </a:bodyPr>
          <a:lstStyle/>
          <a:p>
            <a:pPr marL="0" indent="0">
              <a:buNone/>
            </a:pPr>
            <a:r>
              <a:rPr lang="en-GB" dirty="0" smtClean="0"/>
              <a:t>It is difficult to group the different kinds of notes/memos in the many categories that they can occupy.</a:t>
            </a:r>
          </a:p>
          <a:p>
            <a:pPr marL="0" indent="0">
              <a:buNone/>
            </a:pPr>
            <a:r>
              <a:rPr lang="en-GB" dirty="0" smtClean="0"/>
              <a:t>However, the following THRE BROAD categories can be useful for public agents preparing to write one:</a:t>
            </a:r>
          </a:p>
          <a:p>
            <a:pPr marL="0" indent="0">
              <a:buNone/>
            </a:pPr>
            <a:r>
              <a:rPr lang="en-GB" dirty="0" smtClean="0"/>
              <a:t>1- </a:t>
            </a:r>
            <a:r>
              <a:rPr lang="en-GB" u="sng" dirty="0" smtClean="0"/>
              <a:t>Briefing note </a:t>
            </a:r>
            <a:r>
              <a:rPr lang="en-GB" dirty="0" smtClean="0"/>
              <a:t>(in French - Note de Presentation or Note Explicative or Note </a:t>
            </a:r>
            <a:r>
              <a:rPr lang="en-GB" dirty="0" err="1" smtClean="0"/>
              <a:t>d’initiative</a:t>
            </a:r>
            <a:r>
              <a:rPr lang="en-GB" dirty="0" smtClean="0"/>
              <a:t>);</a:t>
            </a:r>
          </a:p>
          <a:p>
            <a:pPr marL="0" indent="0">
              <a:buNone/>
            </a:pPr>
            <a:endParaRPr lang="en-GB" dirty="0" smtClean="0"/>
          </a:p>
          <a:p>
            <a:pPr marL="0" indent="0">
              <a:buNone/>
            </a:pPr>
            <a:r>
              <a:rPr lang="en-GB" dirty="0" smtClean="0"/>
              <a:t>2-</a:t>
            </a:r>
            <a:r>
              <a:rPr lang="en-GB" u="sng" dirty="0" smtClean="0"/>
              <a:t>Summary</a:t>
            </a:r>
            <a:r>
              <a:rPr lang="en-GB" dirty="0" smtClean="0"/>
              <a:t> (in French – Note de </a:t>
            </a:r>
            <a:r>
              <a:rPr lang="en-GB" dirty="0" err="1" smtClean="0"/>
              <a:t>Synthese</a:t>
            </a:r>
            <a:r>
              <a:rPr lang="en-GB" dirty="0" smtClean="0"/>
              <a:t> or Note </a:t>
            </a:r>
            <a:r>
              <a:rPr lang="en-GB" dirty="0" err="1" smtClean="0"/>
              <a:t>d’Etude</a:t>
            </a:r>
            <a:r>
              <a:rPr lang="en-GB" dirty="0" smtClean="0"/>
              <a:t>);</a:t>
            </a:r>
          </a:p>
          <a:p>
            <a:pPr marL="0" indent="0">
              <a:buNone/>
            </a:pPr>
            <a:endParaRPr lang="en-GB" dirty="0" smtClean="0"/>
          </a:p>
          <a:p>
            <a:pPr marL="0" indent="0">
              <a:buNone/>
            </a:pPr>
            <a:r>
              <a:rPr lang="en-GB" u="sng" dirty="0" smtClean="0"/>
              <a:t>3- Instructive notes </a:t>
            </a:r>
            <a:r>
              <a:rPr lang="en-GB" dirty="0" smtClean="0"/>
              <a:t>from hierarchy to subordinates.</a:t>
            </a:r>
          </a:p>
          <a:p>
            <a:endParaRPr lang="en-GB" dirty="0"/>
          </a:p>
        </p:txBody>
      </p:sp>
    </p:spTree>
    <p:extLst>
      <p:ext uri="{BB962C8B-B14F-4D97-AF65-F5344CB8AC3E}">
        <p14:creationId xmlns:p14="http://schemas.microsoft.com/office/powerpoint/2010/main" val="2758246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91729"/>
            <a:ext cx="10515600" cy="1133834"/>
          </a:xfrm>
        </p:spPr>
        <p:txBody>
          <a:bodyPr lIns="540000" rIns="540000"/>
          <a:lstStyle/>
          <a:p>
            <a:pPr algn="ctr"/>
            <a:r>
              <a:rPr lang="en-GB" b="1" dirty="0" smtClean="0"/>
              <a:t>Briefing note </a:t>
            </a:r>
            <a:endParaRPr lang="en-GB" b="1" dirty="0"/>
          </a:p>
        </p:txBody>
      </p:sp>
      <p:sp>
        <p:nvSpPr>
          <p:cNvPr id="3" name="Espace réservé du contenu 2"/>
          <p:cNvSpPr>
            <a:spLocks noGrp="1"/>
          </p:cNvSpPr>
          <p:nvPr>
            <p:ph idx="1"/>
          </p:nvPr>
        </p:nvSpPr>
        <p:spPr>
          <a:xfrm>
            <a:off x="838200" y="1297858"/>
            <a:ext cx="10515600" cy="5198475"/>
          </a:xfrm>
        </p:spPr>
        <p:txBody>
          <a:bodyPr lIns="540000" rIns="540000">
            <a:normAutofit fontScale="85000" lnSpcReduction="20000"/>
          </a:bodyPr>
          <a:lstStyle/>
          <a:p>
            <a:pPr marL="0" indent="0" algn="just">
              <a:buNone/>
            </a:pPr>
            <a:r>
              <a:rPr lang="en-GB" dirty="0" smtClean="0"/>
              <a:t>A brief or briefing note, known in French as a Note de Presentation or Note Explicative, is used for three main purposes:</a:t>
            </a:r>
          </a:p>
          <a:p>
            <a:pPr marL="0" indent="0" algn="just">
              <a:buNone/>
            </a:pPr>
            <a:r>
              <a:rPr lang="en-GB" dirty="0" smtClean="0"/>
              <a:t>1-To provide a decision-maker (usually a Minister) with </a:t>
            </a:r>
            <a:r>
              <a:rPr lang="en-GB" u="sng" dirty="0" smtClean="0"/>
              <a:t>factual information about an issue for which (s)he is responsible</a:t>
            </a:r>
            <a:r>
              <a:rPr lang="en-GB" dirty="0" smtClean="0"/>
              <a:t> (it may, for example, accompany a letter or draft decision submitted to the Minister for signature);</a:t>
            </a:r>
          </a:p>
          <a:p>
            <a:pPr marL="0" indent="0" algn="just">
              <a:buNone/>
            </a:pPr>
            <a:r>
              <a:rPr lang="en-GB" dirty="0" smtClean="0"/>
              <a:t>2-To provide a Minister or senior official with factual information needed for </a:t>
            </a:r>
            <a:r>
              <a:rPr lang="en-GB" u="sng" dirty="0" smtClean="0"/>
              <a:t>a specific event</a:t>
            </a:r>
            <a:r>
              <a:rPr lang="en-GB" dirty="0" smtClean="0"/>
              <a:t>, such as a meeting or a visit: in these circumstances, the briefing note should normally include details of the people involved and the issues likely to be discussed, and a suggestion as to how these might be handled;</a:t>
            </a:r>
          </a:p>
          <a:p>
            <a:pPr marL="0" indent="0" algn="just">
              <a:buNone/>
            </a:pPr>
            <a:r>
              <a:rPr lang="en-GB" dirty="0" smtClean="0"/>
              <a:t>3-To give a </a:t>
            </a:r>
            <a:r>
              <a:rPr lang="en-GB" dirty="0" smtClean="0"/>
              <a:t>Minister (or </a:t>
            </a:r>
            <a:r>
              <a:rPr lang="en-GB" dirty="0" smtClean="0"/>
              <a:t>other decision-maker) </a:t>
            </a:r>
            <a:r>
              <a:rPr lang="en-GB" u="sng" dirty="0" smtClean="0"/>
              <a:t>advice about how a policy issue or problem should be handled:</a:t>
            </a:r>
            <a:r>
              <a:rPr lang="en-GB" dirty="0" smtClean="0"/>
              <a:t> in these circumstances, the briefing note or submission (as this kind of note is called in the UK) will usually identify different ways of handling the issue (options), examine their advantages and disadvantages, draw a conclusion and make a recommendation (which, of course, the Minister may accept or reject).</a:t>
            </a:r>
            <a:endParaRPr lang="en-GB" dirty="0"/>
          </a:p>
        </p:txBody>
      </p:sp>
    </p:spTree>
    <p:extLst>
      <p:ext uri="{BB962C8B-B14F-4D97-AF65-F5344CB8AC3E}">
        <p14:creationId xmlns:p14="http://schemas.microsoft.com/office/powerpoint/2010/main" val="2536866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05796"/>
            <a:ext cx="10515600" cy="1325563"/>
          </a:xfrm>
        </p:spPr>
        <p:txBody>
          <a:bodyPr lIns="540000" rIns="540000"/>
          <a:lstStyle/>
          <a:p>
            <a:pPr algn="ctr"/>
            <a:r>
              <a:rPr lang="en-GB" b="1" dirty="0" smtClean="0"/>
              <a:t>CHARACTERISTICES OF A BRIEF</a:t>
            </a:r>
            <a:endParaRPr lang="en-GB" b="1" dirty="0"/>
          </a:p>
        </p:txBody>
      </p:sp>
      <p:graphicFrame>
        <p:nvGraphicFramePr>
          <p:cNvPr id="4" name="Espace réservé du contenu 3"/>
          <p:cNvGraphicFramePr>
            <a:graphicFrameLocks noGrp="1"/>
          </p:cNvGraphicFramePr>
          <p:nvPr>
            <p:ph idx="1"/>
            <p:extLst/>
          </p:nvPr>
        </p:nvGraphicFramePr>
        <p:xfrm>
          <a:off x="838200" y="1201003"/>
          <a:ext cx="10515600" cy="4975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670421" y="1431359"/>
            <a:ext cx="2901287" cy="4708981"/>
          </a:xfrm>
          <a:prstGeom prst="rect">
            <a:avLst/>
          </a:prstGeom>
          <a:noFill/>
        </p:spPr>
        <p:txBody>
          <a:bodyPr wrap="square" rtlCol="0">
            <a:spAutoFit/>
          </a:bodyPr>
          <a:lstStyle/>
          <a:p>
            <a:r>
              <a:rPr lang="en-GB" dirty="0" smtClean="0"/>
              <a:t>-</a:t>
            </a:r>
            <a:r>
              <a:rPr lang="en-GB" sz="2800" b="1" dirty="0" smtClean="0"/>
              <a:t>Short</a:t>
            </a:r>
            <a:r>
              <a:rPr lang="en-GB" b="1" dirty="0" smtClean="0"/>
              <a:t>:</a:t>
            </a:r>
            <a:r>
              <a:rPr lang="en-GB" dirty="0" smtClean="0"/>
              <a:t> one or two pages</a:t>
            </a:r>
          </a:p>
          <a:p>
            <a:endParaRPr lang="en-GB" dirty="0"/>
          </a:p>
          <a:p>
            <a:r>
              <a:rPr lang="en-GB" dirty="0" smtClean="0"/>
              <a:t>-</a:t>
            </a:r>
            <a:r>
              <a:rPr lang="en-GB" sz="2800" b="1" dirty="0" smtClean="0"/>
              <a:t>Clear and concise</a:t>
            </a:r>
            <a:r>
              <a:rPr lang="en-GB" dirty="0" smtClean="0"/>
              <a:t>: keep it simple, to the point and make every point count.</a:t>
            </a:r>
          </a:p>
          <a:p>
            <a:endParaRPr lang="en-GB" dirty="0"/>
          </a:p>
          <a:p>
            <a:pPr algn="just"/>
            <a:r>
              <a:rPr lang="en-GB" dirty="0" smtClean="0"/>
              <a:t>-</a:t>
            </a:r>
            <a:r>
              <a:rPr lang="en-GB" sz="2800" b="1" dirty="0" smtClean="0"/>
              <a:t>Reliable</a:t>
            </a:r>
            <a:r>
              <a:rPr lang="en-GB" sz="2800" dirty="0" smtClean="0"/>
              <a:t>:</a:t>
            </a:r>
            <a:r>
              <a:rPr lang="en-GB" dirty="0" smtClean="0"/>
              <a:t> the information in the briefing note must be 100% accurate, sound and dependable (doubt-check facts and figures for accuracy, and point out any gaps in the information or any doubts about it);</a:t>
            </a:r>
            <a:endParaRPr lang="en-GB" dirty="0"/>
          </a:p>
        </p:txBody>
      </p:sp>
      <p:sp>
        <p:nvSpPr>
          <p:cNvPr id="6" name="ZoneTexte 5"/>
          <p:cNvSpPr txBox="1"/>
          <p:nvPr/>
        </p:nvSpPr>
        <p:spPr>
          <a:xfrm>
            <a:off x="8620119" y="1456999"/>
            <a:ext cx="2729552" cy="3724096"/>
          </a:xfrm>
          <a:prstGeom prst="rect">
            <a:avLst/>
          </a:prstGeom>
          <a:noFill/>
        </p:spPr>
        <p:txBody>
          <a:bodyPr wrap="square" rtlCol="0">
            <a:spAutoFit/>
          </a:bodyPr>
          <a:lstStyle/>
          <a:p>
            <a:pPr algn="just"/>
            <a:r>
              <a:rPr lang="en-GB" dirty="0" smtClean="0"/>
              <a:t>-</a:t>
            </a:r>
            <a:r>
              <a:rPr lang="en-GB" sz="2800" b="1" dirty="0" smtClean="0"/>
              <a:t>Reader-friendly</a:t>
            </a:r>
            <a:r>
              <a:rPr lang="en-GB" sz="2800" dirty="0" smtClean="0"/>
              <a:t>: </a:t>
            </a:r>
            <a:r>
              <a:rPr lang="en-GB" dirty="0" smtClean="0"/>
              <a:t>keep the reader firmly in mind and include only what matters to him/her;</a:t>
            </a:r>
          </a:p>
          <a:p>
            <a:endParaRPr lang="en-GB" dirty="0"/>
          </a:p>
          <a:p>
            <a:pPr algn="just"/>
            <a:r>
              <a:rPr lang="en-GB" sz="2800" b="1" dirty="0" smtClean="0"/>
              <a:t>-Easy to read</a:t>
            </a:r>
            <a:r>
              <a:rPr lang="en-GB" sz="2800" dirty="0" smtClean="0"/>
              <a:t>: </a:t>
            </a:r>
            <a:r>
              <a:rPr lang="en-GB" dirty="0" smtClean="0"/>
              <a:t>use plain language and short sentences (use subheadings, white space, bulleted lists, clear fonts, and other means of making reading easier)</a:t>
            </a:r>
            <a:endParaRPr lang="en-GB" dirty="0"/>
          </a:p>
        </p:txBody>
      </p:sp>
    </p:spTree>
    <p:extLst>
      <p:ext uri="{BB962C8B-B14F-4D97-AF65-F5344CB8AC3E}">
        <p14:creationId xmlns:p14="http://schemas.microsoft.com/office/powerpoint/2010/main" val="1726481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06477"/>
            <a:ext cx="10515600" cy="1131004"/>
          </a:xfrm>
        </p:spPr>
        <p:txBody>
          <a:bodyPr lIns="540000" rIns="540000"/>
          <a:lstStyle/>
          <a:p>
            <a:pPr algn="ctr"/>
            <a:r>
              <a:rPr lang="en-GB" b="1" dirty="0" smtClean="0"/>
              <a:t>HOW TO PRESENT A BRIEF</a:t>
            </a:r>
            <a:endParaRPr lang="en-GB" b="1" dirty="0"/>
          </a:p>
        </p:txBody>
      </p:sp>
      <p:sp>
        <p:nvSpPr>
          <p:cNvPr id="3" name="Espace réservé du contenu 2"/>
          <p:cNvSpPr>
            <a:spLocks noGrp="1"/>
          </p:cNvSpPr>
          <p:nvPr>
            <p:ph idx="1"/>
          </p:nvPr>
        </p:nvSpPr>
        <p:spPr>
          <a:xfrm>
            <a:off x="911940" y="1337481"/>
            <a:ext cx="10515600" cy="5213444"/>
          </a:xfrm>
        </p:spPr>
        <p:txBody>
          <a:bodyPr lIns="540000" rIns="540000">
            <a:normAutofit lnSpcReduction="10000"/>
          </a:bodyPr>
          <a:lstStyle/>
          <a:p>
            <a:pPr marL="0" indent="0" algn="just">
              <a:buNone/>
            </a:pPr>
            <a:r>
              <a:rPr lang="en-GB" dirty="0" smtClean="0"/>
              <a:t>Briefing notes may follow a standard format, but there are many variations. The most important thing to remember is that, whatever the purpose of the briefing note, there are usually three essential elements:</a:t>
            </a:r>
          </a:p>
          <a:p>
            <a:pPr algn="just"/>
            <a:r>
              <a:rPr lang="en-GB" b="1" dirty="0" smtClean="0"/>
              <a:t>-Issue/purpose</a:t>
            </a:r>
            <a:r>
              <a:rPr lang="en-GB" dirty="0" smtClean="0"/>
              <a:t>: a clear and succinct description of the subject-matter, so that the reader can see at a glance what the briefing note is about and what (if any) action (s)he needs to take;</a:t>
            </a:r>
          </a:p>
          <a:p>
            <a:pPr algn="just"/>
            <a:r>
              <a:rPr lang="en-GB" b="1" dirty="0" smtClean="0"/>
              <a:t>-Summary of the facts</a:t>
            </a:r>
            <a:r>
              <a:rPr lang="en-GB" dirty="0" smtClean="0"/>
              <a:t>: the essential factual information that the reader needs to have (content and headings) will be determined by the purpose of the briefing note);</a:t>
            </a:r>
          </a:p>
          <a:p>
            <a:pPr algn="just"/>
            <a:r>
              <a:rPr lang="en-GB" b="1" dirty="0" smtClean="0"/>
              <a:t>-Conclusion</a:t>
            </a:r>
            <a:r>
              <a:rPr lang="en-GB" dirty="0" smtClean="0"/>
              <a:t>: most briefing notes will have a conclusion of some kind, setting out what you want your reader to infer from the information you have provided in your note</a:t>
            </a:r>
          </a:p>
          <a:p>
            <a:endParaRPr lang="en-GB" dirty="0"/>
          </a:p>
        </p:txBody>
      </p:sp>
    </p:spTree>
    <p:extLst>
      <p:ext uri="{BB962C8B-B14F-4D97-AF65-F5344CB8AC3E}">
        <p14:creationId xmlns:p14="http://schemas.microsoft.com/office/powerpoint/2010/main" val="3100927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GB" b="1" dirty="0" smtClean="0"/>
              <a:t>PRACTICAL OPTIONS FOR PRESENTING A BRIEF</a:t>
            </a:r>
            <a:endParaRPr lang="en-GB" b="1" dirty="0"/>
          </a:p>
        </p:txBody>
      </p:sp>
      <p:sp>
        <p:nvSpPr>
          <p:cNvPr id="3" name="Espace réservé du contenu 2"/>
          <p:cNvSpPr>
            <a:spLocks noGrp="1"/>
          </p:cNvSpPr>
          <p:nvPr>
            <p:ph idx="1"/>
          </p:nvPr>
        </p:nvSpPr>
        <p:spPr/>
        <p:txBody>
          <a:bodyPr/>
          <a:lstStyle/>
          <a:p>
            <a:pPr marL="0" indent="0">
              <a:buNone/>
            </a:pPr>
            <a:r>
              <a:rPr lang="en-GB" b="1" dirty="0" smtClean="0"/>
              <a:t>1- Issue (also Purpose, Topic, Problem): </a:t>
            </a:r>
            <a:r>
              <a:rPr lang="en-GB" dirty="0" smtClean="0"/>
              <a:t>A concise statement of the issue. This should explain in one sentence ( either a statement or a question) what the briefing note is about and why it matters to the reader.</a:t>
            </a:r>
          </a:p>
          <a:p>
            <a:pPr marL="0" indent="0">
              <a:buNone/>
            </a:pPr>
            <a:r>
              <a:rPr lang="en-GB" dirty="0" smtClean="0"/>
              <a:t>2- </a:t>
            </a:r>
            <a:r>
              <a:rPr lang="en-GB" b="1" dirty="0" smtClean="0"/>
              <a:t>Timing:</a:t>
            </a:r>
            <a:r>
              <a:rPr lang="en-GB" dirty="0" smtClean="0"/>
              <a:t> How urgent is it and why? Is there a deadline by which a decision must be taken?</a:t>
            </a:r>
          </a:p>
          <a:p>
            <a:pPr marL="0" indent="0">
              <a:buNone/>
            </a:pPr>
            <a:r>
              <a:rPr lang="en-GB" dirty="0" smtClean="0"/>
              <a:t>3- </a:t>
            </a:r>
            <a:r>
              <a:rPr lang="en-GB" b="1" dirty="0" smtClean="0"/>
              <a:t>Background:</a:t>
            </a:r>
            <a:r>
              <a:rPr lang="en-GB" dirty="0" smtClean="0"/>
              <a:t> A brief summary of the history of the issue, how it arose and what led up to it.</a:t>
            </a:r>
          </a:p>
          <a:p>
            <a:pPr marL="0" indent="0">
              <a:buNone/>
            </a:pPr>
            <a:r>
              <a:rPr lang="en-GB" b="1" dirty="0" smtClean="0"/>
              <a:t>4- Current status</a:t>
            </a:r>
            <a:r>
              <a:rPr lang="en-GB" dirty="0" smtClean="0"/>
              <a:t>: The current state of the matter, who is involved, etc. (no more than one or two sentences).</a:t>
            </a:r>
          </a:p>
          <a:p>
            <a:pPr marL="0" indent="0">
              <a:buNone/>
            </a:pPr>
            <a:endParaRPr lang="en-GB" dirty="0"/>
          </a:p>
        </p:txBody>
      </p:sp>
    </p:spTree>
    <p:extLst>
      <p:ext uri="{BB962C8B-B14F-4D97-AF65-F5344CB8AC3E}">
        <p14:creationId xmlns:p14="http://schemas.microsoft.com/office/powerpoint/2010/main" val="2574118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589934"/>
            <a:ext cx="10515600" cy="5838161"/>
          </a:xfrm>
        </p:spPr>
        <p:txBody>
          <a:bodyPr lIns="540000" rIns="540000">
            <a:normAutofit fontScale="92500"/>
          </a:bodyPr>
          <a:lstStyle/>
          <a:p>
            <a:pPr marL="0" indent="0">
              <a:buNone/>
            </a:pPr>
            <a:r>
              <a:rPr lang="en-GB" b="1" dirty="0" smtClean="0"/>
              <a:t>5-Key considerations </a:t>
            </a:r>
            <a:r>
              <a:rPr lang="en-GB" dirty="0" smtClean="0"/>
              <a:t>(also Essential facts): A summary of the key facts and considerations that need to be taken into account. Put yourself in the shoes of the reader and keep his/her needs uppermost in your mind. Your aim should be to give the reader all the information and evidence that (s)he needs. If you need to include very detailed material (e.g. statistics or technical data), put this into an appendix.</a:t>
            </a:r>
          </a:p>
          <a:p>
            <a:pPr marL="0" indent="0">
              <a:buNone/>
            </a:pPr>
            <a:endParaRPr lang="en-GB" dirty="0" smtClean="0"/>
          </a:p>
          <a:p>
            <a:pPr marL="0" indent="0">
              <a:buNone/>
            </a:pPr>
            <a:r>
              <a:rPr lang="en-GB" b="1" dirty="0" smtClean="0"/>
              <a:t>6- Options </a:t>
            </a:r>
            <a:r>
              <a:rPr lang="en-GB" dirty="0" smtClean="0"/>
              <a:t>(also Argument): If you are giving the reader advice about how an issue or problem should be handled, this is where you set out the various options, together with the pros and cons of each one.</a:t>
            </a:r>
          </a:p>
          <a:p>
            <a:pPr marL="0" indent="0">
              <a:buNone/>
            </a:pPr>
            <a:endParaRPr lang="en-GB" dirty="0" smtClean="0"/>
          </a:p>
          <a:p>
            <a:pPr marL="0" indent="0">
              <a:buNone/>
            </a:pPr>
            <a:r>
              <a:rPr lang="en-GB" b="1" dirty="0" smtClean="0"/>
              <a:t>7- Conclusion and/or Recommendations</a:t>
            </a:r>
            <a:r>
              <a:rPr lang="en-GB" dirty="0" smtClean="0"/>
              <a:t>: This is where you give your assessment of the information, considerations, options, etc. set out in the briefing note. Make sure that your conclusion is based on the </a:t>
            </a:r>
            <a:endParaRPr lang="en-GB" dirty="0"/>
          </a:p>
        </p:txBody>
      </p:sp>
    </p:spTree>
    <p:extLst>
      <p:ext uri="{BB962C8B-B14F-4D97-AF65-F5344CB8AC3E}">
        <p14:creationId xmlns:p14="http://schemas.microsoft.com/office/powerpoint/2010/main" val="1189633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GB" dirty="0" smtClean="0"/>
              <a:t>                </a:t>
            </a:r>
            <a:r>
              <a:rPr lang="en-GB" b="1" dirty="0" smtClean="0"/>
              <a:t>SUMMARIES</a:t>
            </a:r>
            <a:endParaRPr lang="en-GB" b="1" dirty="0"/>
          </a:p>
        </p:txBody>
      </p:sp>
      <p:sp>
        <p:nvSpPr>
          <p:cNvPr id="3" name="Espace réservé du contenu 2"/>
          <p:cNvSpPr>
            <a:spLocks noGrp="1"/>
          </p:cNvSpPr>
          <p:nvPr>
            <p:ph idx="1"/>
          </p:nvPr>
        </p:nvSpPr>
        <p:spPr>
          <a:xfrm>
            <a:off x="838200" y="2156347"/>
            <a:ext cx="10515600" cy="4362440"/>
          </a:xfrm>
        </p:spPr>
        <p:txBody>
          <a:bodyPr lIns="540000" rIns="540000"/>
          <a:lstStyle/>
          <a:p>
            <a:pPr algn="just">
              <a:buFont typeface="Wingdings" panose="05000000000000000000" pitchFamily="2" charset="2"/>
              <a:buChar char="Ø"/>
            </a:pPr>
            <a:r>
              <a:rPr lang="en-GB" dirty="0" smtClean="0"/>
              <a:t>Officials in the administration often need to explain complicated or technical issues in writing to a Minister or a Senior Official who is not an expert in the subject. </a:t>
            </a:r>
          </a:p>
          <a:p>
            <a:pPr algn="just">
              <a:buFont typeface="Wingdings" panose="05000000000000000000" pitchFamily="2" charset="2"/>
              <a:buChar char="Ø"/>
            </a:pPr>
            <a:r>
              <a:rPr lang="en-GB" dirty="0" smtClean="0"/>
              <a:t>Complex facts and arguments may need to be explained briefly and succinctly in language which the reader will understand. </a:t>
            </a:r>
          </a:p>
          <a:p>
            <a:pPr algn="just">
              <a:buFont typeface="Wingdings" panose="05000000000000000000" pitchFamily="2" charset="2"/>
              <a:buChar char="Ø"/>
            </a:pPr>
            <a:r>
              <a:rPr lang="en-GB" dirty="0" smtClean="0"/>
              <a:t>Like briefing notes, summaries prepared for Ministers must not exceed one or two pages. </a:t>
            </a:r>
          </a:p>
          <a:p>
            <a:pPr algn="just">
              <a:buFont typeface="Wingdings" panose="05000000000000000000" pitchFamily="2" charset="2"/>
              <a:buChar char="Ø"/>
            </a:pPr>
            <a:r>
              <a:rPr lang="en-GB" dirty="0" smtClean="0"/>
              <a:t>This means focusing on key facts and arguments, excluding irrelevant or unimportant details, and presenting these as clearly and concisely as you can. </a:t>
            </a:r>
            <a:endParaRPr lang="en-GB" dirty="0"/>
          </a:p>
        </p:txBody>
      </p:sp>
      <p:pic>
        <p:nvPicPr>
          <p:cNvPr id="4" name="Image 3"/>
          <p:cNvPicPr>
            <a:picLocks noChangeAspect="1"/>
          </p:cNvPicPr>
          <p:nvPr/>
        </p:nvPicPr>
        <p:blipFill>
          <a:blip r:embed="rId2" cstate="print"/>
          <a:stretch>
            <a:fillRect/>
          </a:stretch>
        </p:blipFill>
        <p:spPr>
          <a:xfrm>
            <a:off x="6527611" y="100367"/>
            <a:ext cx="3312425" cy="2055980"/>
          </a:xfrm>
          <a:prstGeom prst="rect">
            <a:avLst/>
          </a:prstGeom>
        </p:spPr>
      </p:pic>
    </p:spTree>
    <p:extLst>
      <p:ext uri="{BB962C8B-B14F-4D97-AF65-F5344CB8AC3E}">
        <p14:creationId xmlns:p14="http://schemas.microsoft.com/office/powerpoint/2010/main" val="843656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normAutofit fontScale="90000"/>
          </a:bodyPr>
          <a:lstStyle/>
          <a:p>
            <a:pPr algn="ctr"/>
            <a:r>
              <a:rPr lang="en-GB" b="1" dirty="0" smtClean="0"/>
              <a:t>USE YOUR OWN WORDS, BUT THE IDEAS OF ORIGINAL TEXT SHOULD NOT BE CHANGED</a:t>
            </a:r>
            <a:endParaRPr lang="en-GB" b="1" dirty="0"/>
          </a:p>
        </p:txBody>
      </p:sp>
      <p:sp>
        <p:nvSpPr>
          <p:cNvPr id="3" name="Espace réservé du contenu 2"/>
          <p:cNvSpPr>
            <a:spLocks noGrp="1"/>
          </p:cNvSpPr>
          <p:nvPr>
            <p:ph idx="1"/>
          </p:nvPr>
        </p:nvSpPr>
        <p:spPr/>
        <p:txBody>
          <a:bodyPr lIns="540000" rIns="540000"/>
          <a:lstStyle/>
          <a:p>
            <a:pPr marL="0" indent="0">
              <a:buNone/>
            </a:pPr>
            <a:r>
              <a:rPr lang="en-GB" dirty="0" smtClean="0"/>
              <a:t>When writing a summary:</a:t>
            </a:r>
          </a:p>
          <a:p>
            <a:pPr>
              <a:buFont typeface="Wingdings" panose="05000000000000000000" pitchFamily="2" charset="2"/>
              <a:buChar char="Ø"/>
            </a:pPr>
            <a:r>
              <a:rPr lang="en-GB" dirty="0" smtClean="0"/>
              <a:t>remember that it should be in the form of a paragraph.</a:t>
            </a:r>
          </a:p>
          <a:p>
            <a:pPr>
              <a:buFont typeface="Wingdings" panose="05000000000000000000" pitchFamily="2" charset="2"/>
              <a:buChar char="Ø"/>
            </a:pPr>
            <a:r>
              <a:rPr lang="en-GB" dirty="0" smtClean="0"/>
              <a:t> A summary begins with an introductory sentence that states the text's title, author and main point of the text as you see it.</a:t>
            </a:r>
          </a:p>
          <a:p>
            <a:pPr>
              <a:buFont typeface="Wingdings" panose="05000000000000000000" pitchFamily="2" charset="2"/>
              <a:buChar char="Ø"/>
            </a:pPr>
            <a:r>
              <a:rPr lang="en-GB" dirty="0" smtClean="0"/>
              <a:t> A summary is written in your own words. </a:t>
            </a:r>
          </a:p>
          <a:p>
            <a:pPr>
              <a:buFont typeface="Wingdings" panose="05000000000000000000" pitchFamily="2" charset="2"/>
              <a:buChar char="Ø"/>
            </a:pPr>
            <a:r>
              <a:rPr lang="en-GB" dirty="0" smtClean="0"/>
              <a:t>A summary contains only the ideas of the original text.</a:t>
            </a:r>
            <a:endParaRPr lang="en-GB" dirty="0"/>
          </a:p>
        </p:txBody>
      </p:sp>
    </p:spTree>
    <p:extLst>
      <p:ext uri="{BB962C8B-B14F-4D97-AF65-F5344CB8AC3E}">
        <p14:creationId xmlns:p14="http://schemas.microsoft.com/office/powerpoint/2010/main" val="2527207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589935"/>
            <a:ext cx="10515600" cy="5587028"/>
          </a:xfrm>
        </p:spPr>
        <p:txBody>
          <a:bodyPr lIns="540000" rIns="540000">
            <a:normAutofit lnSpcReduction="10000"/>
          </a:bodyPr>
          <a:lstStyle/>
          <a:p>
            <a:pPr>
              <a:buFont typeface="Wingdings" panose="05000000000000000000" pitchFamily="2" charset="2"/>
              <a:buChar char="Ø"/>
            </a:pPr>
            <a:r>
              <a:rPr lang="en-GB" dirty="0" smtClean="0"/>
              <a:t>The length of the summary varies with the length of the document being summarised but there is no hard and fast rule. </a:t>
            </a:r>
          </a:p>
          <a:p>
            <a:pPr marL="0" indent="0">
              <a:buNone/>
            </a:pPr>
            <a:endParaRPr lang="en-GB" dirty="0" smtClean="0"/>
          </a:p>
          <a:p>
            <a:pPr>
              <a:buFont typeface="Wingdings" panose="05000000000000000000" pitchFamily="2" charset="2"/>
              <a:buChar char="Ø"/>
            </a:pPr>
            <a:r>
              <a:rPr lang="en-GB" dirty="0" smtClean="0"/>
              <a:t>For instance, a short report of two to three pages should need only a short summary paragraph of two or three sentences while a longer report or document may require a summary of two to three pages.</a:t>
            </a:r>
          </a:p>
          <a:p>
            <a:pPr marL="0" indent="0">
              <a:buNone/>
            </a:pPr>
            <a:endParaRPr lang="en-GB" dirty="0" smtClean="0"/>
          </a:p>
          <a:p>
            <a:pPr>
              <a:buFont typeface="Wingdings" panose="05000000000000000000" pitchFamily="2" charset="2"/>
              <a:buChar char="Ø"/>
            </a:pPr>
            <a:r>
              <a:rPr lang="en-GB" dirty="0" smtClean="0"/>
              <a:t>If you are writing a report, you will need to write a summary to go at the head of the report. </a:t>
            </a:r>
          </a:p>
          <a:p>
            <a:pPr>
              <a:buFont typeface="Wingdings" panose="05000000000000000000" pitchFamily="2" charset="2"/>
              <a:buChar char="Ø"/>
            </a:pPr>
            <a:endParaRPr lang="en-GB" dirty="0"/>
          </a:p>
          <a:p>
            <a:pPr>
              <a:buFont typeface="Wingdings" panose="05000000000000000000" pitchFamily="2" charset="2"/>
              <a:buChar char="Ø"/>
            </a:pPr>
            <a:r>
              <a:rPr lang="en-GB" b="1" dirty="0" smtClean="0"/>
              <a:t>a SUMMARY is therefore a statement or account of the main points of an event.</a:t>
            </a:r>
            <a:endParaRPr lang="en-GB" b="1" dirty="0"/>
          </a:p>
        </p:txBody>
      </p:sp>
    </p:spTree>
    <p:extLst>
      <p:ext uri="{BB962C8B-B14F-4D97-AF65-F5344CB8AC3E}">
        <p14:creationId xmlns:p14="http://schemas.microsoft.com/office/powerpoint/2010/main" val="1383781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76981"/>
            <a:ext cx="10515600" cy="1148582"/>
          </a:xfrm>
        </p:spPr>
        <p:txBody>
          <a:bodyPr lIns="540000" rIns="540000"/>
          <a:lstStyle/>
          <a:p>
            <a:pPr algn="ctr"/>
            <a:r>
              <a:rPr lang="en-GB" b="1" dirty="0" smtClean="0"/>
              <a:t>TIPS FOR WRITING A SUMMARY</a:t>
            </a:r>
            <a:endParaRPr lang="en-GB"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985700332"/>
              </p:ext>
            </p:extLst>
          </p:nvPr>
        </p:nvGraphicFramePr>
        <p:xfrm>
          <a:off x="459841" y="1371599"/>
          <a:ext cx="11412611" cy="49492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6032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21226"/>
            <a:ext cx="10515600" cy="1104337"/>
          </a:xfrm>
        </p:spPr>
        <p:txBody>
          <a:bodyPr lIns="540000" rIns="540000"/>
          <a:lstStyle/>
          <a:p>
            <a:pPr algn="ctr"/>
            <a:r>
              <a:rPr lang="en-GB" b="1" dirty="0" smtClean="0"/>
              <a:t>EXAMPLE OF CLEAR SUMMARY</a:t>
            </a:r>
            <a:endParaRPr lang="en-GB" b="1" dirty="0"/>
          </a:p>
        </p:txBody>
      </p:sp>
      <p:sp>
        <p:nvSpPr>
          <p:cNvPr id="3" name="Espace réservé du contenu 2"/>
          <p:cNvSpPr>
            <a:spLocks noGrp="1"/>
          </p:cNvSpPr>
          <p:nvPr>
            <p:ph idx="1"/>
          </p:nvPr>
        </p:nvSpPr>
        <p:spPr>
          <a:xfrm>
            <a:off x="300251" y="1277388"/>
            <a:ext cx="11518709" cy="5227093"/>
          </a:xfrm>
        </p:spPr>
        <p:txBody>
          <a:bodyPr lIns="540000" rIns="540000">
            <a:normAutofit/>
          </a:bodyPr>
          <a:lstStyle/>
          <a:p>
            <a:pPr marL="0" indent="0">
              <a:buNone/>
            </a:pPr>
            <a:r>
              <a:rPr lang="en-GB" dirty="0" smtClean="0"/>
              <a:t>Here is a passage of a report written in an official, long-winded style with long complex sentences which obscure the meaning:</a:t>
            </a:r>
          </a:p>
          <a:p>
            <a:pPr marL="0" indent="0" algn="just">
              <a:buNone/>
            </a:pPr>
            <a:r>
              <a:rPr lang="en-GB" b="1" dirty="0" smtClean="0"/>
              <a:t>We are at the present time, undergoing negotiations with the committee to ameliorate safety practices in the immediate vicinity of the cutting machines commensurate with Health and Safety legislation in an attempt to address the incidences which occurred within this location on a number of occasions during this month when six of our personnel sustained hand injuries and it became necessary to stop production and provide medical assistance. This is in spite of advice from our health and safety officers who assure me that all personnel should be cognisant of the correct procedures. I trust that safer working practices will be established and these incidents will be completely eliminated henceforth.</a:t>
            </a:r>
          </a:p>
          <a:p>
            <a:endParaRPr lang="en-GB" dirty="0"/>
          </a:p>
        </p:txBody>
      </p:sp>
    </p:spTree>
    <p:extLst>
      <p:ext uri="{BB962C8B-B14F-4D97-AF65-F5344CB8AC3E}">
        <p14:creationId xmlns:p14="http://schemas.microsoft.com/office/powerpoint/2010/main" val="3087473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smtClean="0"/>
              <a:t>Here is the same passage rewritten in a much clearer and simpler style:</a:t>
            </a:r>
            <a:endParaRPr lang="en-GB" b="1" dirty="0"/>
          </a:p>
        </p:txBody>
      </p:sp>
      <p:sp>
        <p:nvSpPr>
          <p:cNvPr id="3" name="Espace réservé du contenu 2"/>
          <p:cNvSpPr>
            <a:spLocks noGrp="1"/>
          </p:cNvSpPr>
          <p:nvPr>
            <p:ph idx="1"/>
          </p:nvPr>
        </p:nvSpPr>
        <p:spPr/>
        <p:txBody>
          <a:bodyPr/>
          <a:lstStyle/>
          <a:p>
            <a:pPr marL="0" indent="0">
              <a:buNone/>
            </a:pPr>
            <a:endParaRPr lang="en-GB" dirty="0" smtClean="0"/>
          </a:p>
          <a:p>
            <a:pPr marL="0" indent="0" algn="just">
              <a:buNone/>
            </a:pPr>
            <a:r>
              <a:rPr lang="en-GB" b="1" dirty="0" smtClean="0"/>
              <a:t>We are talking to the committee about ways of improving safety near the cutting machines, in line with Health and Safety law. This month, six members of staff injured their hands on these machines. These accidents happened even though our Health and Safety officers assure me that everyone knows how to use these machines. I hope that you will work more safely and carefully from now on.</a:t>
            </a:r>
            <a:endParaRPr lang="en-GB" b="1" dirty="0"/>
          </a:p>
        </p:txBody>
      </p:sp>
    </p:spTree>
    <p:extLst>
      <p:ext uri="{BB962C8B-B14F-4D97-AF65-F5344CB8AC3E}">
        <p14:creationId xmlns:p14="http://schemas.microsoft.com/office/powerpoint/2010/main" val="1669544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GB" b="1" dirty="0" smtClean="0"/>
              <a:t>MINUTES (COMPTE-RENDU in French)</a:t>
            </a:r>
            <a:endParaRPr lang="en-GB" b="1" dirty="0"/>
          </a:p>
        </p:txBody>
      </p:sp>
      <p:sp>
        <p:nvSpPr>
          <p:cNvPr id="3" name="Espace réservé du contenu 2"/>
          <p:cNvSpPr>
            <a:spLocks noGrp="1"/>
          </p:cNvSpPr>
          <p:nvPr>
            <p:ph idx="1"/>
          </p:nvPr>
        </p:nvSpPr>
        <p:spPr/>
        <p:txBody>
          <a:bodyPr lIns="540000" rIns="540000">
            <a:normAutofit lnSpcReduction="10000"/>
          </a:bodyPr>
          <a:lstStyle/>
          <a:p>
            <a:r>
              <a:rPr lang="en-GB" dirty="0" smtClean="0"/>
              <a:t>Minutes, also known as minutes of meeting, protocols or, informally, notes, are the instant written record of a meeting or hearing.</a:t>
            </a:r>
          </a:p>
          <a:p>
            <a:r>
              <a:rPr lang="en-GB" dirty="0" err="1" smtClean="0"/>
              <a:t>Minutus</a:t>
            </a:r>
            <a:r>
              <a:rPr lang="en-GB" dirty="0" smtClean="0"/>
              <a:t> is the Latin word for "small," and it gave rise to both the </a:t>
            </a:r>
            <a:r>
              <a:rPr lang="en-GB" b="1" dirty="0" smtClean="0"/>
              <a:t>adjective minute </a:t>
            </a:r>
            <a:r>
              <a:rPr lang="en-GB" dirty="0" smtClean="0"/>
              <a:t>pronounced- </a:t>
            </a:r>
            <a:r>
              <a:rPr lang="en-GB" b="1" dirty="0" smtClean="0"/>
              <a:t>my-NUTE,</a:t>
            </a:r>
            <a:r>
              <a:rPr lang="en-GB" dirty="0" smtClean="0"/>
              <a:t> or incredibly small, and the noun </a:t>
            </a:r>
            <a:r>
              <a:rPr lang="en-GB" b="1" dirty="0" smtClean="0"/>
              <a:t>minute</a:t>
            </a:r>
            <a:r>
              <a:rPr lang="en-GB" dirty="0" smtClean="0"/>
              <a:t> pronounced </a:t>
            </a:r>
            <a:r>
              <a:rPr lang="en-GB" b="1" dirty="0" smtClean="0"/>
              <a:t>MIN-it,</a:t>
            </a:r>
            <a:r>
              <a:rPr lang="en-GB" dirty="0" smtClean="0"/>
              <a:t> or 60 seconds of time. </a:t>
            </a:r>
          </a:p>
          <a:p>
            <a:r>
              <a:rPr lang="en-GB" dirty="0" smtClean="0"/>
              <a:t>Though they are pronounced differently, both words refer to small measurements.</a:t>
            </a:r>
          </a:p>
          <a:p>
            <a:r>
              <a:rPr lang="en-GB" b="1" dirty="0" smtClean="0"/>
              <a:t>In our context, minutes are therefore short instant written records of a meeting.</a:t>
            </a:r>
            <a:endParaRPr lang="en-GB" b="1" dirty="0"/>
          </a:p>
        </p:txBody>
      </p:sp>
    </p:spTree>
    <p:extLst>
      <p:ext uri="{BB962C8B-B14F-4D97-AF65-F5344CB8AC3E}">
        <p14:creationId xmlns:p14="http://schemas.microsoft.com/office/powerpoint/2010/main" val="1325046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GB" b="1" dirty="0" smtClean="0"/>
              <a:t>Types of minutes</a:t>
            </a:r>
            <a:endParaRPr lang="en-GB" b="1" dirty="0"/>
          </a:p>
        </p:txBody>
      </p:sp>
      <p:sp>
        <p:nvSpPr>
          <p:cNvPr id="3" name="Espace réservé du contenu 2"/>
          <p:cNvSpPr>
            <a:spLocks noGrp="1"/>
          </p:cNvSpPr>
          <p:nvPr>
            <p:ph idx="1"/>
          </p:nvPr>
        </p:nvSpPr>
        <p:spPr>
          <a:xfrm>
            <a:off x="838200" y="1433015"/>
            <a:ext cx="10515600" cy="4743948"/>
          </a:xfrm>
        </p:spPr>
        <p:txBody>
          <a:bodyPr lIns="540000" rIns="540000"/>
          <a:lstStyle/>
          <a:p>
            <a:pPr marL="0" indent="0">
              <a:buNone/>
            </a:pPr>
            <a:r>
              <a:rPr lang="en-GB" dirty="0" smtClean="0"/>
              <a:t>There are three standard styles of minutes: </a:t>
            </a:r>
          </a:p>
          <a:p>
            <a:pPr>
              <a:buFont typeface="Wingdings" panose="05000000000000000000" pitchFamily="2" charset="2"/>
              <a:buChar char="Ø"/>
            </a:pPr>
            <a:r>
              <a:rPr lang="en-GB" dirty="0" smtClean="0"/>
              <a:t>action, </a:t>
            </a:r>
          </a:p>
          <a:p>
            <a:pPr>
              <a:buFont typeface="Wingdings" panose="05000000000000000000" pitchFamily="2" charset="2"/>
              <a:buChar char="Ø"/>
            </a:pPr>
            <a:r>
              <a:rPr lang="en-GB" dirty="0" smtClean="0"/>
              <a:t>discussion, and</a:t>
            </a:r>
          </a:p>
          <a:p>
            <a:pPr>
              <a:buFont typeface="Wingdings" panose="05000000000000000000" pitchFamily="2" charset="2"/>
              <a:buChar char="Ø"/>
            </a:pPr>
            <a:r>
              <a:rPr lang="en-GB" dirty="0" smtClean="0"/>
              <a:t> verbatim.</a:t>
            </a:r>
          </a:p>
          <a:p>
            <a:pPr>
              <a:buFont typeface="Wingdings" panose="05000000000000000000" pitchFamily="2" charset="2"/>
              <a:buChar char="Ø"/>
            </a:pPr>
            <a:endParaRPr lang="en-GB" dirty="0"/>
          </a:p>
          <a:p>
            <a:pPr>
              <a:buFont typeface="Wingdings" panose="05000000000000000000" pitchFamily="2" charset="2"/>
              <a:buChar char="Ø"/>
            </a:pPr>
            <a:endParaRPr lang="en-GB" dirty="0"/>
          </a:p>
        </p:txBody>
      </p:sp>
      <p:graphicFrame>
        <p:nvGraphicFramePr>
          <p:cNvPr id="4" name="Diagramme 3"/>
          <p:cNvGraphicFramePr/>
          <p:nvPr>
            <p:extLst>
              <p:ext uri="{D42A27DB-BD31-4B8C-83A1-F6EECF244321}">
                <p14:modId xmlns:p14="http://schemas.microsoft.com/office/powerpoint/2010/main" val="741831680"/>
              </p:ext>
            </p:extLst>
          </p:nvPr>
        </p:nvGraphicFramePr>
        <p:xfrm>
          <a:off x="4968588" y="2171700"/>
          <a:ext cx="6385211"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873693" y="3605560"/>
            <a:ext cx="4590196" cy="2677656"/>
          </a:xfrm>
          <a:prstGeom prst="rect">
            <a:avLst/>
          </a:prstGeom>
          <a:noFill/>
        </p:spPr>
        <p:txBody>
          <a:bodyPr wrap="square" rtlCol="0">
            <a:spAutoFit/>
          </a:bodyPr>
          <a:lstStyle/>
          <a:p>
            <a:r>
              <a:rPr lang="en-GB" sz="2800" dirty="0" smtClean="0"/>
              <a:t>Whichever style is used, it is very important that the minutes include a clear record of any conclusions, decisions, recommendations and action points.</a:t>
            </a:r>
            <a:endParaRPr lang="en-GB" sz="2800" dirty="0"/>
          </a:p>
        </p:txBody>
      </p:sp>
    </p:spTree>
    <p:extLst>
      <p:ext uri="{BB962C8B-B14F-4D97-AF65-F5344CB8AC3E}">
        <p14:creationId xmlns:p14="http://schemas.microsoft.com/office/powerpoint/2010/main" val="3243616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800101"/>
            <a:ext cx="10515600" cy="5376862"/>
          </a:xfrm>
        </p:spPr>
        <p:txBody>
          <a:bodyPr lIns="540000" rIns="540000"/>
          <a:lstStyle/>
          <a:p>
            <a:r>
              <a:rPr lang="en-GB" sz="4000" u="sng" dirty="0" smtClean="0"/>
              <a:t>Action minutes </a:t>
            </a:r>
          </a:p>
          <a:p>
            <a:pPr algn="just">
              <a:buFont typeface="Wingdings" panose="05000000000000000000" pitchFamily="2" charset="2"/>
              <a:buChar char="Ø"/>
            </a:pPr>
            <a:r>
              <a:rPr lang="en-GB" dirty="0" smtClean="0"/>
              <a:t>This is the most common form of minutes used. </a:t>
            </a:r>
          </a:p>
          <a:p>
            <a:pPr algn="just">
              <a:buFont typeface="Wingdings" panose="05000000000000000000" pitchFamily="2" charset="2"/>
              <a:buChar char="Ø"/>
            </a:pPr>
            <a:r>
              <a:rPr lang="en-GB" dirty="0" smtClean="0"/>
              <a:t>They record the decisions reached and the actions to be taken, though not recording the discussion that went into making the decisions. </a:t>
            </a:r>
          </a:p>
          <a:p>
            <a:pPr algn="just">
              <a:buFont typeface="Wingdings" panose="05000000000000000000" pitchFamily="2" charset="2"/>
              <a:buChar char="Ø"/>
            </a:pPr>
            <a:r>
              <a:rPr lang="en-GB" dirty="0" smtClean="0"/>
              <a:t>They include a report of actions taken since the last meeting as well as planned actions. </a:t>
            </a:r>
          </a:p>
          <a:p>
            <a:pPr algn="just">
              <a:buFont typeface="Wingdings" panose="05000000000000000000" pitchFamily="2" charset="2"/>
              <a:buChar char="Ø"/>
            </a:pPr>
            <a:r>
              <a:rPr lang="en-GB" dirty="0" smtClean="0"/>
              <a:t>It is important to note who is responsible for upcoming actions. </a:t>
            </a:r>
          </a:p>
          <a:p>
            <a:pPr algn="just">
              <a:buFont typeface="Wingdings" panose="05000000000000000000" pitchFamily="2" charset="2"/>
              <a:buChar char="Ø"/>
            </a:pPr>
            <a:r>
              <a:rPr lang="en-GB" dirty="0" smtClean="0"/>
              <a:t>The secretary should save any handouts included with a presentation.</a:t>
            </a:r>
            <a:endParaRPr lang="en-GB" dirty="0"/>
          </a:p>
        </p:txBody>
      </p:sp>
    </p:spTree>
    <p:extLst>
      <p:ext uri="{BB962C8B-B14F-4D97-AF65-F5344CB8AC3E}">
        <p14:creationId xmlns:p14="http://schemas.microsoft.com/office/powerpoint/2010/main" val="689746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GB" dirty="0" smtClean="0"/>
              <a:t>Discussion minutes </a:t>
            </a:r>
            <a:endParaRPr lang="en-GB" dirty="0"/>
          </a:p>
        </p:txBody>
      </p:sp>
      <p:sp>
        <p:nvSpPr>
          <p:cNvPr id="3" name="Espace réservé du contenu 2"/>
          <p:cNvSpPr>
            <a:spLocks noGrp="1"/>
          </p:cNvSpPr>
          <p:nvPr>
            <p:ph idx="1"/>
          </p:nvPr>
        </p:nvSpPr>
        <p:spPr/>
        <p:txBody>
          <a:bodyPr lIns="540000" rIns="540000">
            <a:normAutofit fontScale="92500"/>
          </a:bodyPr>
          <a:lstStyle/>
          <a:p>
            <a:pPr>
              <a:buFont typeface="Wingdings" panose="05000000000000000000" pitchFamily="2" charset="2"/>
              <a:buChar char="Ø"/>
            </a:pPr>
            <a:r>
              <a:rPr lang="en-GB" dirty="0" smtClean="0"/>
              <a:t>They are lengthy and may include information which is not essential to the focus of the meeting. </a:t>
            </a:r>
          </a:p>
          <a:p>
            <a:pPr>
              <a:buFont typeface="Wingdings" panose="05000000000000000000" pitchFamily="2" charset="2"/>
              <a:buChar char="Ø"/>
            </a:pPr>
            <a:r>
              <a:rPr lang="en-GB" dirty="0" smtClean="0"/>
              <a:t>It may be necessary to keep discussion minutes in a situation where the process behind the decisions may be in question later. </a:t>
            </a:r>
          </a:p>
          <a:p>
            <a:pPr>
              <a:buFont typeface="Wingdings" panose="05000000000000000000" pitchFamily="2" charset="2"/>
              <a:buChar char="Ø"/>
            </a:pPr>
            <a:r>
              <a:rPr lang="en-GB" dirty="0" smtClean="0"/>
              <a:t>Discussion minutes contain everything action minutes do as well as the discussion which lead to the actions decided upon. </a:t>
            </a:r>
          </a:p>
          <a:p>
            <a:pPr>
              <a:buFont typeface="Wingdings" panose="05000000000000000000" pitchFamily="2" charset="2"/>
              <a:buChar char="Ø"/>
            </a:pPr>
            <a:r>
              <a:rPr lang="en-GB" dirty="0" smtClean="0"/>
              <a:t>Do not include discussion which does not pertain to the topic at hand. </a:t>
            </a:r>
          </a:p>
          <a:p>
            <a:pPr>
              <a:buFont typeface="Wingdings" panose="05000000000000000000" pitchFamily="2" charset="2"/>
              <a:buChar char="Ø"/>
            </a:pPr>
            <a:r>
              <a:rPr lang="en-GB" dirty="0" smtClean="0"/>
              <a:t>Be sure to record the speaker and the focus of the presentation as it concerns the topic.</a:t>
            </a:r>
            <a:endParaRPr lang="en-GB" dirty="0"/>
          </a:p>
        </p:txBody>
      </p:sp>
    </p:spTree>
    <p:extLst>
      <p:ext uri="{BB962C8B-B14F-4D97-AF65-F5344CB8AC3E}">
        <p14:creationId xmlns:p14="http://schemas.microsoft.com/office/powerpoint/2010/main" val="1984030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r>
              <a:rPr lang="en-GB" b="1" dirty="0" smtClean="0"/>
              <a:t>Verbatim minutes</a:t>
            </a:r>
            <a:endParaRPr lang="en-GB" b="1" dirty="0"/>
          </a:p>
        </p:txBody>
      </p:sp>
      <p:sp>
        <p:nvSpPr>
          <p:cNvPr id="3" name="Espace réservé du contenu 2"/>
          <p:cNvSpPr>
            <a:spLocks noGrp="1"/>
          </p:cNvSpPr>
          <p:nvPr>
            <p:ph idx="1"/>
          </p:nvPr>
        </p:nvSpPr>
        <p:spPr/>
        <p:txBody>
          <a:bodyPr lIns="540000" rIns="540000"/>
          <a:lstStyle/>
          <a:p>
            <a:pPr algn="just">
              <a:buFont typeface="Wingdings" panose="05000000000000000000" pitchFamily="2" charset="2"/>
              <a:buChar char="Ø"/>
            </a:pPr>
            <a:r>
              <a:rPr lang="en-GB" dirty="0" smtClean="0"/>
              <a:t>They are like vocal transcripts,</a:t>
            </a:r>
          </a:p>
          <a:p>
            <a:pPr algn="just">
              <a:buFont typeface="Wingdings" panose="05000000000000000000" pitchFamily="2" charset="2"/>
              <a:buChar char="Ø"/>
            </a:pPr>
            <a:r>
              <a:rPr lang="en-GB" dirty="0" smtClean="0"/>
              <a:t>Keep a record of every single word said at a meeting. </a:t>
            </a:r>
          </a:p>
          <a:p>
            <a:pPr algn="just">
              <a:buFont typeface="Wingdings" panose="05000000000000000000" pitchFamily="2" charset="2"/>
              <a:buChar char="Ø"/>
            </a:pPr>
            <a:r>
              <a:rPr lang="en-GB" dirty="0" smtClean="0"/>
              <a:t>They are often long and can be difficult to skim for a particular piece of information. </a:t>
            </a:r>
          </a:p>
          <a:p>
            <a:pPr algn="just">
              <a:buFont typeface="Wingdings" panose="05000000000000000000" pitchFamily="2" charset="2"/>
              <a:buChar char="Ø"/>
            </a:pPr>
            <a:r>
              <a:rPr lang="en-GB" dirty="0" smtClean="0"/>
              <a:t>With the exception of courtroom proceedings and Congress, a verbatim record of a meeting is rarely necessary. </a:t>
            </a:r>
          </a:p>
          <a:p>
            <a:pPr algn="just">
              <a:buFont typeface="Wingdings" panose="05000000000000000000" pitchFamily="2" charset="2"/>
              <a:buChar char="Ø"/>
            </a:pPr>
            <a:r>
              <a:rPr lang="en-GB" dirty="0" smtClean="0"/>
              <a:t>Verbatim minutes will not always follow the agenda.</a:t>
            </a:r>
            <a:endParaRPr lang="en-GB" dirty="0"/>
          </a:p>
        </p:txBody>
      </p:sp>
    </p:spTree>
    <p:extLst>
      <p:ext uri="{BB962C8B-B14F-4D97-AF65-F5344CB8AC3E}">
        <p14:creationId xmlns:p14="http://schemas.microsoft.com/office/powerpoint/2010/main" val="2019315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lIns="540000" rIns="540000">
            <a:normAutofit fontScale="92500" lnSpcReduction="10000"/>
          </a:bodyPr>
          <a:lstStyle/>
          <a:p>
            <a:endParaRPr lang="en-GB" dirty="0" smtClean="0"/>
          </a:p>
          <a:p>
            <a:endParaRPr lang="en-GB" dirty="0"/>
          </a:p>
          <a:p>
            <a:r>
              <a:rPr lang="en-GB" dirty="0" smtClean="0"/>
              <a:t>Whether the secretary uses a laptop to record minutes or a microphone and a pen and paper, most minutes follow the agenda of the meeting. </a:t>
            </a:r>
          </a:p>
          <a:p>
            <a:r>
              <a:rPr lang="en-GB" dirty="0" smtClean="0"/>
              <a:t>Action minutes are a succinct description of the meeting’s results.</a:t>
            </a:r>
          </a:p>
          <a:p>
            <a:r>
              <a:rPr lang="en-GB" dirty="0" smtClean="0"/>
              <a:t>Discussion minutes will flesh out the actions, and </a:t>
            </a:r>
          </a:p>
          <a:p>
            <a:r>
              <a:rPr lang="en-GB" dirty="0" smtClean="0"/>
              <a:t>verbatim minutes are a word-for-word record of a meeting. </a:t>
            </a:r>
          </a:p>
          <a:p>
            <a:r>
              <a:rPr lang="en-GB" dirty="0" smtClean="0"/>
              <a:t>All three styles of minutes should include any handouts or other reports given to the participants.</a:t>
            </a:r>
          </a:p>
        </p:txBody>
      </p:sp>
      <p:pic>
        <p:nvPicPr>
          <p:cNvPr id="4" name="Image 3"/>
          <p:cNvPicPr>
            <a:picLocks noChangeAspect="1"/>
          </p:cNvPicPr>
          <p:nvPr/>
        </p:nvPicPr>
        <p:blipFill>
          <a:blip r:embed="rId2" cstate="print"/>
          <a:stretch>
            <a:fillRect/>
          </a:stretch>
        </p:blipFill>
        <p:spPr>
          <a:xfrm>
            <a:off x="3474493" y="306381"/>
            <a:ext cx="5243014" cy="2389839"/>
          </a:xfrm>
          <a:prstGeom prst="rect">
            <a:avLst/>
          </a:prstGeom>
        </p:spPr>
      </p:pic>
    </p:spTree>
    <p:extLst>
      <p:ext uri="{BB962C8B-B14F-4D97-AF65-F5344CB8AC3E}">
        <p14:creationId xmlns:p14="http://schemas.microsoft.com/office/powerpoint/2010/main" val="3951756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GB" b="1" dirty="0" smtClean="0"/>
              <a:t>KEY POINTS TO NOTE</a:t>
            </a:r>
            <a:endParaRPr lang="en-GB" b="1" dirty="0"/>
          </a:p>
        </p:txBody>
      </p:sp>
      <p:sp>
        <p:nvSpPr>
          <p:cNvPr id="3" name="Espace réservé du contenu 2"/>
          <p:cNvSpPr>
            <a:spLocks noGrp="1"/>
          </p:cNvSpPr>
          <p:nvPr>
            <p:ph idx="1"/>
          </p:nvPr>
        </p:nvSpPr>
        <p:spPr/>
        <p:txBody>
          <a:bodyPr lIns="540000" rIns="540000">
            <a:normAutofit fontScale="92500" lnSpcReduction="20000"/>
          </a:bodyPr>
          <a:lstStyle/>
          <a:p>
            <a:pPr marL="0" indent="0">
              <a:buNone/>
            </a:pPr>
            <a:r>
              <a:rPr lang="en-GB" dirty="0" smtClean="0"/>
              <a:t>1- VOCABULARY</a:t>
            </a:r>
          </a:p>
          <a:p>
            <a:pPr marL="0" indent="0">
              <a:buNone/>
            </a:pPr>
            <a:r>
              <a:rPr lang="en-GB" dirty="0" smtClean="0"/>
              <a:t>Commonly used verbs in minutes are: agree, decide, suggest, recommend, propose, resolve, adjourn, hold, take place, request, act upon, carry out, instigate, initiate, review, consider, bear in mind, take account of, submit, put forward, pursue, follow up, identify.</a:t>
            </a:r>
          </a:p>
          <a:p>
            <a:pPr marL="0" indent="0">
              <a:buNone/>
            </a:pPr>
            <a:r>
              <a:rPr lang="en-GB" dirty="0" smtClean="0"/>
              <a:t>In general, use the past tense. Use reported speech, the past perfect and the future perfect when necessary.</a:t>
            </a:r>
          </a:p>
          <a:p>
            <a:pPr marL="0" indent="0">
              <a:buNone/>
            </a:pPr>
            <a:endParaRPr lang="en-GB" dirty="0" smtClean="0"/>
          </a:p>
          <a:p>
            <a:pPr marL="0" indent="0">
              <a:buNone/>
            </a:pPr>
            <a:r>
              <a:rPr lang="en-GB" dirty="0" smtClean="0"/>
              <a:t>2- CHRONOLOGY	</a:t>
            </a:r>
          </a:p>
          <a:p>
            <a:pPr marL="0" indent="0">
              <a:buNone/>
            </a:pPr>
            <a:r>
              <a:rPr lang="en-GB" dirty="0" smtClean="0"/>
              <a:t>Follow the order of the agenda (even if the chairperson decides to change the order at the meeting). This makes it easier for a reader (e.g. one who has seen the agenda but was unable to attend the meeting) to follow the minutes.</a:t>
            </a:r>
            <a:endParaRPr lang="en-GB" dirty="0"/>
          </a:p>
        </p:txBody>
      </p:sp>
    </p:spTree>
    <p:extLst>
      <p:ext uri="{BB962C8B-B14F-4D97-AF65-F5344CB8AC3E}">
        <p14:creationId xmlns:p14="http://schemas.microsoft.com/office/powerpoint/2010/main" val="2818921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540000" rIns="540000"/>
          <a:lstStyle/>
          <a:p>
            <a:pPr algn="ctr"/>
            <a:r>
              <a:rPr lang="en-GB" b="1" dirty="0" smtClean="0"/>
              <a:t>KEY POINTS- continued</a:t>
            </a:r>
            <a:endParaRPr lang="en-GB" b="1" dirty="0"/>
          </a:p>
        </p:txBody>
      </p:sp>
      <p:sp>
        <p:nvSpPr>
          <p:cNvPr id="3" name="Espace réservé du contenu 2"/>
          <p:cNvSpPr>
            <a:spLocks noGrp="1"/>
          </p:cNvSpPr>
          <p:nvPr>
            <p:ph idx="1"/>
          </p:nvPr>
        </p:nvSpPr>
        <p:spPr/>
        <p:txBody>
          <a:bodyPr lIns="540000" rIns="540000">
            <a:normAutofit fontScale="92500" lnSpcReduction="10000"/>
          </a:bodyPr>
          <a:lstStyle/>
          <a:p>
            <a:pPr marL="0" indent="0">
              <a:buNone/>
            </a:pPr>
            <a:r>
              <a:rPr lang="en-GB" dirty="0" smtClean="0"/>
              <a:t>3-PRESENTATION</a:t>
            </a:r>
          </a:p>
          <a:p>
            <a:pPr marL="0" indent="0">
              <a:buNone/>
            </a:pPr>
            <a:r>
              <a:rPr lang="en-GB" dirty="0" smtClean="0"/>
              <a:t>-Use bold for conclusions, decisions, recommendations and action points.</a:t>
            </a:r>
          </a:p>
          <a:p>
            <a:pPr marL="0" indent="0">
              <a:buNone/>
            </a:pPr>
            <a:r>
              <a:rPr lang="en-GB" dirty="0" smtClean="0"/>
              <a:t>-Avoid repetition – record each point only once.</a:t>
            </a:r>
          </a:p>
          <a:p>
            <a:pPr marL="0" indent="0">
              <a:buNone/>
            </a:pPr>
            <a:r>
              <a:rPr lang="en-GB" dirty="0" smtClean="0"/>
              <a:t>-Use plain language – short words and sentences.</a:t>
            </a:r>
          </a:p>
          <a:p>
            <a:pPr marL="0" indent="0">
              <a:buNone/>
            </a:pPr>
            <a:r>
              <a:rPr lang="en-GB" dirty="0" smtClean="0"/>
              <a:t>4- CONTENT</a:t>
            </a:r>
          </a:p>
          <a:p>
            <a:pPr marL="0" indent="0">
              <a:buNone/>
            </a:pPr>
            <a:r>
              <a:rPr lang="en-GB" dirty="0" smtClean="0"/>
              <a:t>-Report the attendance and attach the list thereof</a:t>
            </a:r>
          </a:p>
          <a:p>
            <a:pPr marL="0" indent="0">
              <a:buNone/>
            </a:pPr>
            <a:r>
              <a:rPr lang="en-GB" dirty="0" smtClean="0"/>
              <a:t>-Recall the main items on the agenda</a:t>
            </a:r>
          </a:p>
          <a:p>
            <a:pPr marL="0" indent="0">
              <a:buNone/>
            </a:pPr>
            <a:r>
              <a:rPr lang="en-GB" dirty="0" smtClean="0"/>
              <a:t>-Record start and end time and signature, rank and designation of secretary</a:t>
            </a:r>
          </a:p>
          <a:p>
            <a:pPr marL="0" indent="0">
              <a:buNone/>
            </a:pPr>
            <a:endParaRPr lang="en-GB" dirty="0"/>
          </a:p>
        </p:txBody>
      </p:sp>
    </p:spTree>
    <p:extLst>
      <p:ext uri="{BB962C8B-B14F-4D97-AF65-F5344CB8AC3E}">
        <p14:creationId xmlns:p14="http://schemas.microsoft.com/office/powerpoint/2010/main" val="180538812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2213</Words>
  <Application>Microsoft Office PowerPoint</Application>
  <PresentationFormat>Grand écran</PresentationFormat>
  <Paragraphs>157</Paragraphs>
  <Slides>24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24</vt:i4>
      </vt:variant>
    </vt:vector>
  </HeadingPairs>
  <TitlesOfParts>
    <vt:vector size="29" baseType="lpstr">
      <vt:lpstr>Arial</vt:lpstr>
      <vt:lpstr>Calibri</vt:lpstr>
      <vt:lpstr>Calibri Light</vt:lpstr>
      <vt:lpstr>Wingdings</vt:lpstr>
      <vt:lpstr>Thème Office</vt:lpstr>
      <vt:lpstr>ADMINISTRATIVE WRITING IN ENGLISH</vt:lpstr>
      <vt:lpstr>      ADMINISTRATIVE DRAFTING IN ENGLISH</vt:lpstr>
      <vt:lpstr>MEMORANDUM (MEMO/NOTE)</vt:lpstr>
      <vt:lpstr>FEATURES</vt:lpstr>
      <vt:lpstr>TYPES OF MEMOS</vt:lpstr>
      <vt:lpstr>Briefing note </vt:lpstr>
      <vt:lpstr>CHARACTERISTICES OF A BRIEF</vt:lpstr>
      <vt:lpstr>HOW TO PRESENT A BRIEF</vt:lpstr>
      <vt:lpstr>PRACTICAL OPTIONS FOR PRESENTING A BRIEF</vt:lpstr>
      <vt:lpstr>Présentation PowerPoint</vt:lpstr>
      <vt:lpstr>                SUMMARIES</vt:lpstr>
      <vt:lpstr>USE YOUR OWN WORDS, BUT THE IDEAS OF ORIGINAL TEXT SHOULD NOT BE CHANGED</vt:lpstr>
      <vt:lpstr>Présentation PowerPoint</vt:lpstr>
      <vt:lpstr>TIPS FOR WRITING A SUMMARY</vt:lpstr>
      <vt:lpstr>EXAMPLE OF CLEAR SUMMARY</vt:lpstr>
      <vt:lpstr>Here is the same passage rewritten in a much clearer and simpler style:</vt:lpstr>
      <vt:lpstr>MINUTES (COMPTE-RENDU in French)</vt:lpstr>
      <vt:lpstr>Types of minutes</vt:lpstr>
      <vt:lpstr>Présentation PowerPoint</vt:lpstr>
      <vt:lpstr>Discussion minutes </vt:lpstr>
      <vt:lpstr>Verbatim minutes</vt:lpstr>
      <vt:lpstr>Présentation PowerPoint</vt:lpstr>
      <vt:lpstr>KEY POINTS TO NOTE</vt:lpstr>
      <vt:lpstr>KEY POINTS- continued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DRAFTING IN ENGLISH</dc:title>
  <dc:creator>DYDIME ONDOA</dc:creator>
  <cp:lastModifiedBy>DGB</cp:lastModifiedBy>
  <cp:revision>16</cp:revision>
  <cp:lastPrinted>2020-10-23T11:28:42Z</cp:lastPrinted>
  <dcterms:created xsi:type="dcterms:W3CDTF">2020-10-20T14:55:02Z</dcterms:created>
  <dcterms:modified xsi:type="dcterms:W3CDTF">2022-07-27T18:49:51Z</dcterms:modified>
</cp:coreProperties>
</file>