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83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4CB5-02D0-4B66-9FEE-865967A296D4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588D-203E-4ABD-B3C5-9B9E1EC5A64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539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4CB5-02D0-4B66-9FEE-865967A296D4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588D-203E-4ABD-B3C5-9B9E1EC5A64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680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4CB5-02D0-4B66-9FEE-865967A296D4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588D-203E-4ABD-B3C5-9B9E1EC5A64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922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4CB5-02D0-4B66-9FEE-865967A296D4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588D-203E-4ABD-B3C5-9B9E1EC5A64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763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4CB5-02D0-4B66-9FEE-865967A296D4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588D-203E-4ABD-B3C5-9B9E1EC5A64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994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4CB5-02D0-4B66-9FEE-865967A296D4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588D-203E-4ABD-B3C5-9B9E1EC5A64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999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4CB5-02D0-4B66-9FEE-865967A296D4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588D-203E-4ABD-B3C5-9B9E1EC5A64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863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4CB5-02D0-4B66-9FEE-865967A296D4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588D-203E-4ABD-B3C5-9B9E1EC5A64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371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4CB5-02D0-4B66-9FEE-865967A296D4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588D-203E-4ABD-B3C5-9B9E1EC5A64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382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4CB5-02D0-4B66-9FEE-865967A296D4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588D-203E-4ABD-B3C5-9B9E1EC5A64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212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4CB5-02D0-4B66-9FEE-865967A296D4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588D-203E-4ABD-B3C5-9B9E1EC5A64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403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44CB5-02D0-4B66-9FEE-865967A296D4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0588D-203E-4ABD-B3C5-9B9E1EC5A64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36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lIns="540000" rIns="540000"/>
          <a:lstStyle/>
          <a:p>
            <a:r>
              <a:rPr lang="en-GB" b="1" dirty="0" smtClean="0"/>
              <a:t>CIRCULARS</a:t>
            </a:r>
            <a:endParaRPr lang="en-GB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lIns="432000" rIns="540000"/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In administrative drafting, a circular is a letter/correspondence that is distributed to a large number of people at the same time.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A circular is essentially a letter containing some important information that is distributed to a large number of people.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Say for example you have to invite an entire department for a meeting, or update the dress policy for the whole office – a circular will be the best mode of communication for these purposes.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It is usually formal and official. It may be for a closed group or general distribution.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324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7132" y="308993"/>
            <a:ext cx="10515600" cy="1325563"/>
          </a:xfrm>
        </p:spPr>
        <p:txBody>
          <a:bodyPr lIns="540000" rIns="540000"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While </a:t>
            </a:r>
            <a:r>
              <a:rPr lang="en-GB" b="1" dirty="0" smtClean="0"/>
              <a:t>drafting a circular the following points should be kept in mind: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47132" y="1710813"/>
            <a:ext cx="10515600" cy="4649043"/>
          </a:xfrm>
        </p:spPr>
        <p:txBody>
          <a:bodyPr lIns="540000" rIns="540000">
            <a:noAutofit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1. They must be informative. (carry new instructions, policy or directives.</a:t>
            </a:r>
          </a:p>
          <a:p>
            <a:pPr marL="0" indent="0">
              <a:buNone/>
            </a:pPr>
            <a:r>
              <a:rPr lang="en-GB" dirty="0"/>
              <a:t>2</a:t>
            </a:r>
            <a:r>
              <a:rPr lang="en-GB" dirty="0" smtClean="0"/>
              <a:t>. They must not be ambiguous. (Precise, complete and clear message, not allowing room for any interpretation)</a:t>
            </a:r>
          </a:p>
          <a:p>
            <a:pPr marL="0" indent="0">
              <a:buNone/>
            </a:pPr>
            <a:r>
              <a:rPr lang="en-GB" dirty="0" smtClean="0"/>
              <a:t>3. The circulars must be courteous in tone. (Polite, respectful but firm) </a:t>
            </a:r>
          </a:p>
          <a:p>
            <a:pPr marL="0" indent="0">
              <a:buNone/>
            </a:pPr>
            <a:r>
              <a:rPr lang="en-GB" dirty="0"/>
              <a:t>4</a:t>
            </a:r>
            <a:r>
              <a:rPr lang="en-GB" dirty="0" smtClean="0"/>
              <a:t>. While drafting a circular letter the purpose of the same should be kept in mind.(communicate same message to target group)</a:t>
            </a:r>
          </a:p>
          <a:p>
            <a:pPr marL="0" indent="0">
              <a:buNone/>
            </a:pPr>
            <a:r>
              <a:rPr lang="en-GB" dirty="0" smtClean="0"/>
              <a:t>5. The circular letter must be concise.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879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lIns="540000" rIns="540000"/>
          <a:lstStyle/>
          <a:p>
            <a:r>
              <a:rPr lang="en-GB" b="1" dirty="0" smtClean="0"/>
              <a:t>CIRCULARS ARE DIFFERENT FROM NOTICES</a:t>
            </a:r>
            <a:endParaRPr lang="en-GB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lIns="540000" rIns="540000"/>
          <a:lstStyle/>
          <a:p>
            <a:r>
              <a:rPr lang="en-GB" dirty="0" smtClean="0"/>
              <a:t>A circular is information –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traditionally updates,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latest news?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sent out to a particular group of people.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A circular is usually issued on a regular schedule. (once a week, or once a month) </a:t>
            </a:r>
          </a:p>
          <a:p>
            <a:pPr marL="0" indent="0">
              <a:buNone/>
            </a:pPr>
            <a:r>
              <a:rPr lang="en-GB" dirty="0"/>
              <a:t>A</a:t>
            </a:r>
            <a:r>
              <a:rPr lang="en-GB" dirty="0" smtClean="0"/>
              <a:t> notice can however be posted any time for the attention of a wider public, usually for the entire users of a service. Notices are often made public on billboards or unrestricted channels.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9979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lIns="540000" rIns="540000"/>
          <a:lstStyle/>
          <a:p>
            <a:r>
              <a:rPr lang="en-GB" b="1" dirty="0" smtClean="0"/>
              <a:t>IMPORTANT FEATURES OF A CIRCULAR</a:t>
            </a:r>
            <a:endParaRPr lang="en-GB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lIns="540000" rIns="540000"/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Must be written on official letter head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Must have a reference number, Date and clear and pertinent subject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Must target a specific audience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Must be signed by its author/ with title and rank.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7885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lIns="540000" rIns="540000"/>
          <a:lstStyle/>
          <a:p>
            <a:r>
              <a:rPr lang="en-GB" b="1" dirty="0" smtClean="0"/>
              <a:t>EXAMPLE</a:t>
            </a:r>
            <a:endParaRPr lang="en-GB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lIns="540000" rIns="540000">
            <a:normAutofit fontScale="77500" lnSpcReduction="20000"/>
          </a:bodyPr>
          <a:lstStyle/>
          <a:p>
            <a:r>
              <a:rPr lang="en-GB" dirty="0" smtClean="0"/>
              <a:t>Letter Head</a:t>
            </a:r>
          </a:p>
          <a:p>
            <a:r>
              <a:rPr lang="en-GB" dirty="0" smtClean="0"/>
              <a:t>To- ALL PAYMASTERS</a:t>
            </a:r>
          </a:p>
          <a:p>
            <a:r>
              <a:rPr lang="en-GB" dirty="0" smtClean="0"/>
              <a:t>SUBJECT: IMMEDIATE SUSPENSION OF CASH PAYMENT OF VOUCHERS</a:t>
            </a:r>
          </a:p>
          <a:p>
            <a:r>
              <a:rPr lang="en-GB" dirty="0" smtClean="0"/>
              <a:t>CONTENT: </a:t>
            </a:r>
          </a:p>
          <a:p>
            <a:pPr marL="0" indent="0">
              <a:buNone/>
            </a:pPr>
            <a:r>
              <a:rPr lang="en-GB" dirty="0" smtClean="0"/>
              <a:t>IT HAS COME TO MY ATTENTION THAT VOUCHERS ARE PAID IN CASH IN YOUR SERVICES, IN COMPLETE SIDE STEPPING OF ESTABLISHED RULES AND REGULATIONS.</a:t>
            </a:r>
          </a:p>
          <a:p>
            <a:pPr marL="0" indent="0">
              <a:buNone/>
            </a:pPr>
            <a:r>
              <a:rPr lang="en-GB" dirty="0" smtClean="0"/>
              <a:t>IN THIS REGARD, YOU ARE HEREBY REQUESTED TO  STOP ANY SUCH ACTIVITIES WITH IMMEDIATE EFFECT.</a:t>
            </a:r>
          </a:p>
          <a:p>
            <a:pPr marL="0" indent="0">
              <a:buNone/>
            </a:pPr>
            <a:r>
              <a:rPr lang="en-GB" dirty="0" smtClean="0"/>
              <a:t>NON COMPLIANCE WITH THIS FIRM ORDER WILL BE SANCTIONED TO THE FULLEST EXTENT OF THE LAW</a:t>
            </a:r>
          </a:p>
          <a:p>
            <a:pPr marL="0" indent="0">
              <a:buNone/>
            </a:pPr>
            <a:r>
              <a:rPr lang="en-GB" dirty="0" smtClean="0"/>
              <a:t>SIGNATURE</a:t>
            </a:r>
          </a:p>
          <a:p>
            <a:pPr marL="0" indent="0">
              <a:buNone/>
            </a:pPr>
            <a:r>
              <a:rPr lang="en-GB" dirty="0" smtClean="0"/>
              <a:t>NAME AND TITLE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498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391</Words>
  <Application>Microsoft Office PowerPoint</Application>
  <PresentationFormat>Personnalisé</PresentationFormat>
  <Paragraphs>34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CIRCULARS</vt:lpstr>
      <vt:lpstr> While drafting a circular the following points should be kept in mind: </vt:lpstr>
      <vt:lpstr>CIRCULARS ARE DIFFERENT FROM NOTICES</vt:lpstr>
      <vt:lpstr>IMPORTANT FEATURES OF A CIRCULAR</vt:lpstr>
      <vt:lpstr>EXAMPLE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CIRCULARS</dc:title>
  <dc:creator>DYDIME ONDOA</dc:creator>
  <cp:lastModifiedBy>ADMIN</cp:lastModifiedBy>
  <cp:revision>2</cp:revision>
  <dcterms:created xsi:type="dcterms:W3CDTF">2020-10-20T14:39:42Z</dcterms:created>
  <dcterms:modified xsi:type="dcterms:W3CDTF">2020-10-23T11:35:15Z</dcterms:modified>
</cp:coreProperties>
</file>